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326" r:id="rId5"/>
    <p:sldId id="322" r:id="rId6"/>
    <p:sldId id="272" r:id="rId7"/>
    <p:sldId id="327" r:id="rId8"/>
    <p:sldId id="328" r:id="rId9"/>
    <p:sldId id="273" r:id="rId10"/>
    <p:sldId id="275" r:id="rId11"/>
    <p:sldId id="323" r:id="rId12"/>
    <p:sldId id="277" r:id="rId13"/>
    <p:sldId id="278" r:id="rId14"/>
    <p:sldId id="324" r:id="rId15"/>
    <p:sldId id="325" r:id="rId16"/>
    <p:sldId id="27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EE806-859D-41A1-9EA2-97178B40B047}" type="datetimeFigureOut">
              <a:rPr lang="fi-FI" smtClean="0"/>
              <a:t>17.2.2026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2B12F-D963-433D-BF65-315B95C4BF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15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834F8-B212-7FD5-CD6B-D3775AA4A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CE54645C-E433-43C6-B27B-C4EE252B1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7F620AB-55D5-2576-E0E2-6ABAEA8F61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93CF8B-462A-56DD-7CB0-255D568738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62B12F-D963-433D-BF65-315B95C4BFF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ans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36269-F77F-6223-B7EF-0B395848C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363105"/>
            <a:ext cx="11160125" cy="543600"/>
          </a:xfrm>
        </p:spPr>
        <p:txBody>
          <a:bodyPr/>
          <a:lstStyle>
            <a:lvl1pPr algn="ctr">
              <a:defRPr sz="3800" spc="-4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Tuottavan työn suunnannäyttäjä</a:t>
            </a:r>
          </a:p>
        </p:txBody>
      </p:sp>
      <p:grpSp>
        <p:nvGrpSpPr>
          <p:cNvPr id="15" name="Ryhmä 20">
            <a:extLst>
              <a:ext uri="{FF2B5EF4-FFF2-40B4-BE49-F238E27FC236}">
                <a16:creationId xmlns:a16="http://schemas.microsoft.com/office/drawing/2014/main" id="{317A6101-2B55-11EC-29F7-17BA9494566E}"/>
              </a:ext>
            </a:extLst>
          </p:cNvPr>
          <p:cNvGrpSpPr/>
          <p:nvPr userDrawn="1"/>
        </p:nvGrpSpPr>
        <p:grpSpPr bwMode="black">
          <a:xfrm>
            <a:off x="3176943" y="1665655"/>
            <a:ext cx="5838228" cy="2919197"/>
            <a:chOff x="9716854" y="5461714"/>
            <a:chExt cx="2156073" cy="1078067"/>
          </a:xfrm>
          <a:solidFill>
            <a:schemeClr val="bg1"/>
          </a:solidFill>
        </p:grpSpPr>
        <p:sp>
          <p:nvSpPr>
            <p:cNvPr id="16" name="Vapaamuotoinen: Muoto 16">
              <a:extLst>
                <a:ext uri="{FF2B5EF4-FFF2-40B4-BE49-F238E27FC236}">
                  <a16:creationId xmlns:a16="http://schemas.microsoft.com/office/drawing/2014/main" id="{EF0DA305-49DF-999B-CD9C-E0143592AB8C}"/>
                </a:ext>
              </a:extLst>
            </p:cNvPr>
            <p:cNvSpPr/>
            <p:nvPr/>
          </p:nvSpPr>
          <p:spPr bwMode="black">
            <a:xfrm>
              <a:off x="11177411" y="5461714"/>
              <a:ext cx="648975" cy="695516"/>
            </a:xfrm>
            <a:custGeom>
              <a:avLst/>
              <a:gdLst>
                <a:gd name="csX0" fmla="*/ 513431 w 648975"/>
                <a:gd name="csY0" fmla="*/ 252108 h 695516"/>
                <a:gd name="csX1" fmla="*/ 648976 w 648975"/>
                <a:gd name="csY1" fmla="*/ 173837 h 695516"/>
                <a:gd name="csX2" fmla="*/ 347760 w 648975"/>
                <a:gd name="csY2" fmla="*/ 0 h 695516"/>
                <a:gd name="csX3" fmla="*/ 0 w 648975"/>
                <a:gd name="csY3" fmla="*/ 347764 h 695516"/>
                <a:gd name="csX4" fmla="*/ 347760 w 648975"/>
                <a:gd name="csY4" fmla="*/ 695517 h 695516"/>
                <a:gd name="csX5" fmla="*/ 347760 w 648975"/>
                <a:gd name="csY5" fmla="*/ 539028 h 695516"/>
                <a:gd name="csX6" fmla="*/ 156501 w 648975"/>
                <a:gd name="csY6" fmla="*/ 347764 h 695516"/>
                <a:gd name="csX7" fmla="*/ 347760 w 648975"/>
                <a:gd name="csY7" fmla="*/ 156489 h 695516"/>
                <a:gd name="csX8" fmla="*/ 513416 w 648975"/>
                <a:gd name="csY8" fmla="*/ 252108 h 695516"/>
                <a:gd name="csX9" fmla="*/ 513431 w 648975"/>
                <a:gd name="csY9" fmla="*/ 252108 h 6955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75" h="695516">
                  <a:moveTo>
                    <a:pt x="513431" y="252108"/>
                  </a:moveTo>
                  <a:lnTo>
                    <a:pt x="648976" y="173837"/>
                  </a:lnTo>
                  <a:cubicBezTo>
                    <a:pt x="588828" y="69912"/>
                    <a:pt x="476474" y="0"/>
                    <a:pt x="347760" y="0"/>
                  </a:cubicBezTo>
                  <a:cubicBezTo>
                    <a:pt x="155698" y="0"/>
                    <a:pt x="0" y="155704"/>
                    <a:pt x="0" y="347764"/>
                  </a:cubicBezTo>
                  <a:cubicBezTo>
                    <a:pt x="0" y="539827"/>
                    <a:pt x="155698" y="695517"/>
                    <a:pt x="347760" y="695517"/>
                  </a:cubicBezTo>
                  <a:lnTo>
                    <a:pt x="347760" y="539028"/>
                  </a:lnTo>
                  <a:cubicBezTo>
                    <a:pt x="242123" y="539028"/>
                    <a:pt x="156501" y="453391"/>
                    <a:pt x="156501" y="347764"/>
                  </a:cubicBezTo>
                  <a:cubicBezTo>
                    <a:pt x="156501" y="242151"/>
                    <a:pt x="242137" y="156489"/>
                    <a:pt x="347760" y="156489"/>
                  </a:cubicBezTo>
                  <a:cubicBezTo>
                    <a:pt x="418550" y="156489"/>
                    <a:pt x="480347" y="194958"/>
                    <a:pt x="513416" y="252108"/>
                  </a:cubicBezTo>
                  <a:lnTo>
                    <a:pt x="513431" y="252108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7" name="Vapaamuotoinen: Muoto 17">
              <a:extLst>
                <a:ext uri="{FF2B5EF4-FFF2-40B4-BE49-F238E27FC236}">
                  <a16:creationId xmlns:a16="http://schemas.microsoft.com/office/drawing/2014/main" id="{2D72390C-5557-5ABD-B901-4395218E3426}"/>
                </a:ext>
              </a:extLst>
            </p:cNvPr>
            <p:cNvSpPr/>
            <p:nvPr/>
          </p:nvSpPr>
          <p:spPr bwMode="black">
            <a:xfrm>
              <a:off x="11223966" y="5844254"/>
              <a:ext cx="648961" cy="695527"/>
            </a:xfrm>
            <a:custGeom>
              <a:avLst/>
              <a:gdLst>
                <a:gd name="csX0" fmla="*/ 301202 w 648961"/>
                <a:gd name="csY0" fmla="*/ 0 h 695527"/>
                <a:gd name="csX1" fmla="*/ 301202 w 648961"/>
                <a:gd name="csY1" fmla="*/ 156489 h 695527"/>
                <a:gd name="csX2" fmla="*/ 492465 w 648961"/>
                <a:gd name="csY2" fmla="*/ 347764 h 695527"/>
                <a:gd name="csX3" fmla="*/ 301202 w 648961"/>
                <a:gd name="csY3" fmla="*/ 539024 h 695527"/>
                <a:gd name="csX4" fmla="*/ 135546 w 648961"/>
                <a:gd name="csY4" fmla="*/ 443405 h 695527"/>
                <a:gd name="csX5" fmla="*/ 0 w 648961"/>
                <a:gd name="csY5" fmla="*/ 521676 h 695527"/>
                <a:gd name="csX6" fmla="*/ 301202 w 648961"/>
                <a:gd name="csY6" fmla="*/ 695527 h 695527"/>
                <a:gd name="csX7" fmla="*/ 648962 w 648961"/>
                <a:gd name="csY7" fmla="*/ 347774 h 695527"/>
                <a:gd name="csX8" fmla="*/ 301202 w 648961"/>
                <a:gd name="csY8" fmla="*/ 11 h 695527"/>
                <a:gd name="csX9" fmla="*/ 301202 w 648961"/>
                <a:gd name="csY9" fmla="*/ 0 h 695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61" h="695527">
                  <a:moveTo>
                    <a:pt x="301202" y="0"/>
                  </a:moveTo>
                  <a:lnTo>
                    <a:pt x="301202" y="156489"/>
                  </a:lnTo>
                  <a:cubicBezTo>
                    <a:pt x="406839" y="156489"/>
                    <a:pt x="492465" y="242111"/>
                    <a:pt x="492465" y="347764"/>
                  </a:cubicBezTo>
                  <a:cubicBezTo>
                    <a:pt x="492465" y="453413"/>
                    <a:pt x="406839" y="539024"/>
                    <a:pt x="301202" y="539024"/>
                  </a:cubicBezTo>
                  <a:cubicBezTo>
                    <a:pt x="230415" y="539024"/>
                    <a:pt x="168615" y="500555"/>
                    <a:pt x="135546" y="443405"/>
                  </a:cubicBezTo>
                  <a:lnTo>
                    <a:pt x="0" y="521676"/>
                  </a:lnTo>
                  <a:cubicBezTo>
                    <a:pt x="60123" y="625601"/>
                    <a:pt x="172503" y="695527"/>
                    <a:pt x="301202" y="695527"/>
                  </a:cubicBezTo>
                  <a:cubicBezTo>
                    <a:pt x="493263" y="695527"/>
                    <a:pt x="648962" y="539824"/>
                    <a:pt x="648962" y="347774"/>
                  </a:cubicBezTo>
                  <a:cubicBezTo>
                    <a:pt x="648962" y="155725"/>
                    <a:pt x="493263" y="11"/>
                    <a:pt x="301202" y="11"/>
                  </a:cubicBezTo>
                  <a:lnTo>
                    <a:pt x="301202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" name="Vapaamuotoinen: Muoto 18">
              <a:extLst>
                <a:ext uri="{FF2B5EF4-FFF2-40B4-BE49-F238E27FC236}">
                  <a16:creationId xmlns:a16="http://schemas.microsoft.com/office/drawing/2014/main" id="{2CA9583F-C7FD-38E8-6E2A-B96BDF4AC073}"/>
                </a:ext>
              </a:extLst>
            </p:cNvPr>
            <p:cNvSpPr/>
            <p:nvPr/>
          </p:nvSpPr>
          <p:spPr bwMode="black">
            <a:xfrm>
              <a:off x="10457108" y="5479685"/>
              <a:ext cx="675569" cy="1042110"/>
            </a:xfrm>
            <a:custGeom>
              <a:avLst/>
              <a:gdLst>
                <a:gd name="csX0" fmla="*/ 416034 w 675569"/>
                <a:gd name="csY0" fmla="*/ 156489 h 1042110"/>
                <a:gd name="csX1" fmla="*/ 675569 w 675569"/>
                <a:gd name="csY1" fmla="*/ 156489 h 1042110"/>
                <a:gd name="csX2" fmla="*/ 675569 w 675569"/>
                <a:gd name="csY2" fmla="*/ 0 h 1042110"/>
                <a:gd name="csX3" fmla="*/ 0 w 675569"/>
                <a:gd name="csY3" fmla="*/ 0 h 1042110"/>
                <a:gd name="csX4" fmla="*/ 0 w 675569"/>
                <a:gd name="csY4" fmla="*/ 156489 h 1042110"/>
                <a:gd name="csX5" fmla="*/ 259536 w 675569"/>
                <a:gd name="csY5" fmla="*/ 156489 h 1042110"/>
                <a:gd name="csX6" fmla="*/ 259536 w 675569"/>
                <a:gd name="csY6" fmla="*/ 1042110 h 1042110"/>
                <a:gd name="csX7" fmla="*/ 416034 w 675569"/>
                <a:gd name="csY7" fmla="*/ 1042110 h 1042110"/>
                <a:gd name="csX8" fmla="*/ 416034 w 675569"/>
                <a:gd name="csY8" fmla="*/ 156489 h 10421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0">
                  <a:moveTo>
                    <a:pt x="416034" y="156489"/>
                  </a:moveTo>
                  <a:lnTo>
                    <a:pt x="675569" y="156489"/>
                  </a:lnTo>
                  <a:lnTo>
                    <a:pt x="675569" y="0"/>
                  </a:lnTo>
                  <a:lnTo>
                    <a:pt x="0" y="0"/>
                  </a:lnTo>
                  <a:lnTo>
                    <a:pt x="0" y="156489"/>
                  </a:lnTo>
                  <a:lnTo>
                    <a:pt x="259536" y="156489"/>
                  </a:lnTo>
                  <a:lnTo>
                    <a:pt x="259536" y="1042110"/>
                  </a:lnTo>
                  <a:lnTo>
                    <a:pt x="416034" y="1042110"/>
                  </a:lnTo>
                  <a:lnTo>
                    <a:pt x="416034" y="15648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Vapaamuotoinen: Muoto 19">
              <a:extLst>
                <a:ext uri="{FF2B5EF4-FFF2-40B4-BE49-F238E27FC236}">
                  <a16:creationId xmlns:a16="http://schemas.microsoft.com/office/drawing/2014/main" id="{7BDF13B3-80AB-DC50-2AF3-5690289B603A}"/>
                </a:ext>
              </a:extLst>
            </p:cNvPr>
            <p:cNvSpPr/>
            <p:nvPr/>
          </p:nvSpPr>
          <p:spPr bwMode="black">
            <a:xfrm>
              <a:off x="9716854" y="5479689"/>
              <a:ext cx="675569" cy="1042113"/>
            </a:xfrm>
            <a:custGeom>
              <a:avLst/>
              <a:gdLst>
                <a:gd name="csX0" fmla="*/ 0 w 675569"/>
                <a:gd name="csY0" fmla="*/ 0 h 1042113"/>
                <a:gd name="csX1" fmla="*/ 0 w 675569"/>
                <a:gd name="csY1" fmla="*/ 156492 h 1042113"/>
                <a:gd name="csX2" fmla="*/ 259533 w 675569"/>
                <a:gd name="csY2" fmla="*/ 156492 h 1042113"/>
                <a:gd name="csX3" fmla="*/ 259533 w 675569"/>
                <a:gd name="csY3" fmla="*/ 1042113 h 1042113"/>
                <a:gd name="csX4" fmla="*/ 416034 w 675569"/>
                <a:gd name="csY4" fmla="*/ 1042113 h 1042113"/>
                <a:gd name="csX5" fmla="*/ 416034 w 675569"/>
                <a:gd name="csY5" fmla="*/ 156492 h 1042113"/>
                <a:gd name="csX6" fmla="*/ 675570 w 675569"/>
                <a:gd name="csY6" fmla="*/ 156492 h 1042113"/>
                <a:gd name="csX7" fmla="*/ 675570 w 675569"/>
                <a:gd name="csY7" fmla="*/ 0 h 1042113"/>
                <a:gd name="csX8" fmla="*/ 0 w 675569"/>
                <a:gd name="csY8" fmla="*/ 0 h 10421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3">
                  <a:moveTo>
                    <a:pt x="0" y="0"/>
                  </a:moveTo>
                  <a:lnTo>
                    <a:pt x="0" y="156492"/>
                  </a:lnTo>
                  <a:lnTo>
                    <a:pt x="259533" y="156492"/>
                  </a:lnTo>
                  <a:lnTo>
                    <a:pt x="259533" y="1042113"/>
                  </a:lnTo>
                  <a:lnTo>
                    <a:pt x="416034" y="1042113"/>
                  </a:lnTo>
                  <a:lnTo>
                    <a:pt x="416034" y="156492"/>
                  </a:lnTo>
                  <a:lnTo>
                    <a:pt x="675570" y="156492"/>
                  </a:lnTo>
                  <a:lnTo>
                    <a:pt x="67557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9298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paikalla valkoinen oike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AD34C5A1-A6DE-12C4-38E9-84563C127897}"/>
              </a:ext>
            </a:extLst>
          </p:cNvPr>
          <p:cNvSpPr/>
          <p:nvPr userDrawn="1"/>
        </p:nvSpPr>
        <p:spPr>
          <a:xfrm>
            <a:off x="0" y="0"/>
            <a:ext cx="461038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AEE25C92-D8F0-7BA5-291C-840E4091AC1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" y="3"/>
            <a:ext cx="12193199" cy="6857999"/>
          </a:xfrm>
          <a:custGeom>
            <a:avLst/>
            <a:gdLst>
              <a:gd name="csX0" fmla="*/ 318952 w 12193199"/>
              <a:gd name="csY0" fmla="*/ 5479687 h 6857999"/>
              <a:gd name="csX1" fmla="*/ 318952 w 12193199"/>
              <a:gd name="csY1" fmla="*/ 5636179 h 6857999"/>
              <a:gd name="csX2" fmla="*/ 578473 w 12193199"/>
              <a:gd name="csY2" fmla="*/ 5636179 h 6857999"/>
              <a:gd name="csX3" fmla="*/ 578473 w 12193199"/>
              <a:gd name="csY3" fmla="*/ 6521800 h 6857999"/>
              <a:gd name="csX4" fmla="*/ 734986 w 12193199"/>
              <a:gd name="csY4" fmla="*/ 6521800 h 6857999"/>
              <a:gd name="csX5" fmla="*/ 734986 w 12193199"/>
              <a:gd name="csY5" fmla="*/ 5636179 h 6857999"/>
              <a:gd name="csX6" fmla="*/ 994521 w 12193199"/>
              <a:gd name="csY6" fmla="*/ 5636179 h 6857999"/>
              <a:gd name="csX7" fmla="*/ 994521 w 12193199"/>
              <a:gd name="csY7" fmla="*/ 5479687 h 6857999"/>
              <a:gd name="csX8" fmla="*/ 1059202 w 12193199"/>
              <a:gd name="csY8" fmla="*/ 5479683 h 6857999"/>
              <a:gd name="csX9" fmla="*/ 1059202 w 12193199"/>
              <a:gd name="csY9" fmla="*/ 5636172 h 6857999"/>
              <a:gd name="csX10" fmla="*/ 1318738 w 12193199"/>
              <a:gd name="csY10" fmla="*/ 5636172 h 6857999"/>
              <a:gd name="csX11" fmla="*/ 1318738 w 12193199"/>
              <a:gd name="csY11" fmla="*/ 6521793 h 6857999"/>
              <a:gd name="csX12" fmla="*/ 1475239 w 12193199"/>
              <a:gd name="csY12" fmla="*/ 6521793 h 6857999"/>
              <a:gd name="csX13" fmla="*/ 1475239 w 12193199"/>
              <a:gd name="csY13" fmla="*/ 5636172 h 6857999"/>
              <a:gd name="csX14" fmla="*/ 1734771 w 12193199"/>
              <a:gd name="csY14" fmla="*/ 5636172 h 6857999"/>
              <a:gd name="csX15" fmla="*/ 1734771 w 12193199"/>
              <a:gd name="csY15" fmla="*/ 5479683 h 6857999"/>
              <a:gd name="csX16" fmla="*/ 2127269 w 12193199"/>
              <a:gd name="csY16" fmla="*/ 5461712 h 6857999"/>
              <a:gd name="csX17" fmla="*/ 1779505 w 12193199"/>
              <a:gd name="csY17" fmla="*/ 5809476 h 6857999"/>
              <a:gd name="csX18" fmla="*/ 2127269 w 12193199"/>
              <a:gd name="csY18" fmla="*/ 6157229 h 6857999"/>
              <a:gd name="csX19" fmla="*/ 2127269 w 12193199"/>
              <a:gd name="csY19" fmla="*/ 6000742 h 6857999"/>
              <a:gd name="csX20" fmla="*/ 2165813 w 12193199"/>
              <a:gd name="csY20" fmla="*/ 6004627 h 6857999"/>
              <a:gd name="csX21" fmla="*/ 2318524 w 12193199"/>
              <a:gd name="csY21" fmla="*/ 6192016 h 6857999"/>
              <a:gd name="csX22" fmla="*/ 2127265 w 12193199"/>
              <a:gd name="csY22" fmla="*/ 6383276 h 6857999"/>
              <a:gd name="csX23" fmla="*/ 1961606 w 12193199"/>
              <a:gd name="csY23" fmla="*/ 6287657 h 6857999"/>
              <a:gd name="csX24" fmla="*/ 1826060 w 12193199"/>
              <a:gd name="csY24" fmla="*/ 6365928 h 6857999"/>
              <a:gd name="csX25" fmla="*/ 2127265 w 12193199"/>
              <a:gd name="csY25" fmla="*/ 6539779 h 6857999"/>
              <a:gd name="csX26" fmla="*/ 2475026 w 12193199"/>
              <a:gd name="csY26" fmla="*/ 6192026 h 6857999"/>
              <a:gd name="csX27" fmla="*/ 2127265 w 12193199"/>
              <a:gd name="csY27" fmla="*/ 5844263 h 6857999"/>
              <a:gd name="csX28" fmla="*/ 2127265 w 12193199"/>
              <a:gd name="csY28" fmla="*/ 6000740 h 6857999"/>
              <a:gd name="csX29" fmla="*/ 2088720 w 12193199"/>
              <a:gd name="csY29" fmla="*/ 5996854 h 6857999"/>
              <a:gd name="csX30" fmla="*/ 1936006 w 12193199"/>
              <a:gd name="csY30" fmla="*/ 5809476 h 6857999"/>
              <a:gd name="csX31" fmla="*/ 2127269 w 12193199"/>
              <a:gd name="csY31" fmla="*/ 5618201 h 6857999"/>
              <a:gd name="csX32" fmla="*/ 2292925 w 12193199"/>
              <a:gd name="csY32" fmla="*/ 5713820 h 6857999"/>
              <a:gd name="csX33" fmla="*/ 2292936 w 12193199"/>
              <a:gd name="csY33" fmla="*/ 5713820 h 6857999"/>
              <a:gd name="csX34" fmla="*/ 2428481 w 12193199"/>
              <a:gd name="csY34" fmla="*/ 5635549 h 6857999"/>
              <a:gd name="csX35" fmla="*/ 2127269 w 12193199"/>
              <a:gd name="csY35" fmla="*/ 5461712 h 6857999"/>
              <a:gd name="csX36" fmla="*/ 7175430 w 12193199"/>
              <a:gd name="csY36" fmla="*/ 317496 h 6857999"/>
              <a:gd name="csX37" fmla="*/ 7175430 w 12193199"/>
              <a:gd name="csY37" fmla="*/ 4381497 h 6857999"/>
              <a:gd name="csX38" fmla="*/ 6095942 w 12193199"/>
              <a:gd name="csY38" fmla="*/ 4381497 h 6857999"/>
              <a:gd name="csX39" fmla="*/ 6095942 w 12193199"/>
              <a:gd name="csY39" fmla="*/ 5460996 h 6857999"/>
              <a:gd name="csX40" fmla="*/ 5016457 w 12193199"/>
              <a:gd name="csY40" fmla="*/ 5460996 h 6857999"/>
              <a:gd name="csX41" fmla="*/ 5016457 w 12193199"/>
              <a:gd name="csY41" fmla="*/ 5460993 h 6857999"/>
              <a:gd name="csX42" fmla="*/ 5016453 w 12193199"/>
              <a:gd name="csY42" fmla="*/ 5460996 h 6857999"/>
              <a:gd name="csX43" fmla="*/ 5016457 w 12193199"/>
              <a:gd name="csY43" fmla="*/ 5460996 h 6857999"/>
              <a:gd name="csX44" fmla="*/ 5016457 w 12193199"/>
              <a:gd name="csY44" fmla="*/ 6540492 h 6857999"/>
              <a:gd name="csX45" fmla="*/ 11874385 w 12193199"/>
              <a:gd name="csY45" fmla="*/ 6540492 h 6857999"/>
              <a:gd name="csX46" fmla="*/ 11874385 w 12193199"/>
              <a:gd name="csY46" fmla="*/ 317496 h 6857999"/>
              <a:gd name="csX47" fmla="*/ 0 w 12193199"/>
              <a:gd name="csY47" fmla="*/ 0 h 6857999"/>
              <a:gd name="csX48" fmla="*/ 12193199 w 12193199"/>
              <a:gd name="csY48" fmla="*/ 0 h 6857999"/>
              <a:gd name="csX49" fmla="*/ 12193199 w 12193199"/>
              <a:gd name="csY49" fmla="*/ 6857999 h 6857999"/>
              <a:gd name="csX50" fmla="*/ 0 w 12193199"/>
              <a:gd name="csY50" fmla="*/ 6857999 h 68579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2193199" h="6857999">
                <a:moveTo>
                  <a:pt x="318952" y="5479687"/>
                </a:moveTo>
                <a:lnTo>
                  <a:pt x="318952" y="5636179"/>
                </a:lnTo>
                <a:lnTo>
                  <a:pt x="578473" y="5636179"/>
                </a:lnTo>
                <a:lnTo>
                  <a:pt x="578473" y="6521800"/>
                </a:lnTo>
                <a:lnTo>
                  <a:pt x="734986" y="6521800"/>
                </a:lnTo>
                <a:lnTo>
                  <a:pt x="734986" y="5636179"/>
                </a:lnTo>
                <a:lnTo>
                  <a:pt x="994521" y="5636179"/>
                </a:lnTo>
                <a:lnTo>
                  <a:pt x="994521" y="5479687"/>
                </a:lnTo>
                <a:close/>
                <a:moveTo>
                  <a:pt x="1059202" y="5479683"/>
                </a:moveTo>
                <a:lnTo>
                  <a:pt x="1059202" y="5636172"/>
                </a:lnTo>
                <a:lnTo>
                  <a:pt x="1318738" y="5636172"/>
                </a:lnTo>
                <a:lnTo>
                  <a:pt x="1318738" y="6521793"/>
                </a:lnTo>
                <a:lnTo>
                  <a:pt x="1475239" y="6521793"/>
                </a:lnTo>
                <a:lnTo>
                  <a:pt x="1475239" y="5636172"/>
                </a:lnTo>
                <a:lnTo>
                  <a:pt x="1734771" y="5636172"/>
                </a:lnTo>
                <a:lnTo>
                  <a:pt x="1734771" y="5479683"/>
                </a:lnTo>
                <a:close/>
                <a:moveTo>
                  <a:pt x="2127269" y="5461712"/>
                </a:moveTo>
                <a:cubicBezTo>
                  <a:pt x="1935207" y="5461712"/>
                  <a:pt x="1779505" y="5617416"/>
                  <a:pt x="1779505" y="5809476"/>
                </a:cubicBezTo>
                <a:cubicBezTo>
                  <a:pt x="1779505" y="6001539"/>
                  <a:pt x="1935207" y="6157229"/>
                  <a:pt x="2127269" y="6157229"/>
                </a:cubicBezTo>
                <a:lnTo>
                  <a:pt x="2127269" y="6000742"/>
                </a:lnTo>
                <a:lnTo>
                  <a:pt x="2165813" y="6004627"/>
                </a:lnTo>
                <a:cubicBezTo>
                  <a:pt x="2252970" y="6022460"/>
                  <a:pt x="2318524" y="6099570"/>
                  <a:pt x="2318524" y="6192016"/>
                </a:cubicBezTo>
                <a:cubicBezTo>
                  <a:pt x="2318524" y="6297665"/>
                  <a:pt x="2232903" y="6383276"/>
                  <a:pt x="2127265" y="6383276"/>
                </a:cubicBezTo>
                <a:cubicBezTo>
                  <a:pt x="2056476" y="6383276"/>
                  <a:pt x="1994679" y="6344807"/>
                  <a:pt x="1961606" y="6287657"/>
                </a:cubicBezTo>
                <a:lnTo>
                  <a:pt x="1826060" y="6365928"/>
                </a:lnTo>
                <a:cubicBezTo>
                  <a:pt x="1886182" y="6469853"/>
                  <a:pt x="1998563" y="6539779"/>
                  <a:pt x="2127265" y="6539779"/>
                </a:cubicBezTo>
                <a:cubicBezTo>
                  <a:pt x="2319324" y="6539779"/>
                  <a:pt x="2475026" y="6384076"/>
                  <a:pt x="2475026" y="6192026"/>
                </a:cubicBezTo>
                <a:cubicBezTo>
                  <a:pt x="2475026" y="5999977"/>
                  <a:pt x="2319324" y="5844263"/>
                  <a:pt x="2127265" y="5844263"/>
                </a:cubicBezTo>
                <a:lnTo>
                  <a:pt x="2127265" y="6000740"/>
                </a:lnTo>
                <a:lnTo>
                  <a:pt x="2088720" y="5996854"/>
                </a:lnTo>
                <a:cubicBezTo>
                  <a:pt x="2001560" y="5979019"/>
                  <a:pt x="1936006" y="5901900"/>
                  <a:pt x="1936006" y="5809476"/>
                </a:cubicBezTo>
                <a:cubicBezTo>
                  <a:pt x="1936006" y="5703863"/>
                  <a:pt x="2021642" y="5618201"/>
                  <a:pt x="2127269" y="5618201"/>
                </a:cubicBezTo>
                <a:cubicBezTo>
                  <a:pt x="2198055" y="5618201"/>
                  <a:pt x="2259855" y="5656670"/>
                  <a:pt x="2292925" y="5713820"/>
                </a:cubicBezTo>
                <a:lnTo>
                  <a:pt x="2292936" y="5713820"/>
                </a:lnTo>
                <a:lnTo>
                  <a:pt x="2428481" y="5635549"/>
                </a:lnTo>
                <a:cubicBezTo>
                  <a:pt x="2368337" y="5531624"/>
                  <a:pt x="2255982" y="5461712"/>
                  <a:pt x="2127269" y="5461712"/>
                </a:cubicBezTo>
                <a:close/>
                <a:moveTo>
                  <a:pt x="7175430" y="317496"/>
                </a:moveTo>
                <a:lnTo>
                  <a:pt x="7175430" y="4381497"/>
                </a:lnTo>
                <a:lnTo>
                  <a:pt x="6095942" y="4381497"/>
                </a:lnTo>
                <a:lnTo>
                  <a:pt x="6095942" y="5460996"/>
                </a:lnTo>
                <a:lnTo>
                  <a:pt x="5016457" y="5460996"/>
                </a:lnTo>
                <a:lnTo>
                  <a:pt x="5016457" y="5460993"/>
                </a:lnTo>
                <a:lnTo>
                  <a:pt x="5016453" y="5460996"/>
                </a:lnTo>
                <a:lnTo>
                  <a:pt x="5016457" y="5460996"/>
                </a:lnTo>
                <a:lnTo>
                  <a:pt x="5016457" y="6540492"/>
                </a:lnTo>
                <a:lnTo>
                  <a:pt x="11874385" y="6540492"/>
                </a:lnTo>
                <a:lnTo>
                  <a:pt x="11874385" y="317496"/>
                </a:lnTo>
                <a:close/>
                <a:moveTo>
                  <a:pt x="0" y="0"/>
                </a:moveTo>
                <a:lnTo>
                  <a:pt x="12193199" y="0"/>
                </a:lnTo>
                <a:lnTo>
                  <a:pt x="121931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0023" y="2271519"/>
            <a:ext cx="4296040" cy="2403919"/>
          </a:xfrm>
        </p:spPr>
        <p:txBody>
          <a:bodyPr anchor="ctr" anchorCtr="0"/>
          <a:lstStyle>
            <a:lvl1pPr algn="r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90640" y="4773148"/>
            <a:ext cx="5085423" cy="676019"/>
          </a:xfrm>
        </p:spPr>
        <p:txBody>
          <a:bodyPr anchor="t" anchorCtr="0"/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605" y="5914128"/>
            <a:ext cx="6534458" cy="461962"/>
          </a:xfrm>
        </p:spPr>
        <p:txBody>
          <a:bodyPr anchor="ctr" anchorCtr="0"/>
          <a:lstStyle>
            <a:lvl1pPr algn="r"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107756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paikalla keltainen vasen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C1CECABC-8232-9778-AC99-9A78E137E261}"/>
              </a:ext>
            </a:extLst>
          </p:cNvPr>
          <p:cNvSpPr/>
          <p:nvPr userDrawn="1"/>
        </p:nvSpPr>
        <p:spPr>
          <a:xfrm>
            <a:off x="7566332" y="0"/>
            <a:ext cx="461038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455F09FB-AC65-A577-13C2-3BBC890F2BB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" y="-1"/>
            <a:ext cx="12193199" cy="6858000"/>
          </a:xfrm>
          <a:custGeom>
            <a:avLst/>
            <a:gdLst>
              <a:gd name="csX0" fmla="*/ 9716853 w 12193199"/>
              <a:gd name="csY0" fmla="*/ 5479690 h 6858000"/>
              <a:gd name="csX1" fmla="*/ 9716853 w 12193199"/>
              <a:gd name="csY1" fmla="*/ 5636182 h 6858000"/>
              <a:gd name="csX2" fmla="*/ 9976386 w 12193199"/>
              <a:gd name="csY2" fmla="*/ 5636182 h 6858000"/>
              <a:gd name="csX3" fmla="*/ 9976386 w 12193199"/>
              <a:gd name="csY3" fmla="*/ 6521803 h 6858000"/>
              <a:gd name="csX4" fmla="*/ 10132887 w 12193199"/>
              <a:gd name="csY4" fmla="*/ 6521803 h 6858000"/>
              <a:gd name="csX5" fmla="*/ 10132887 w 12193199"/>
              <a:gd name="csY5" fmla="*/ 5636182 h 6858000"/>
              <a:gd name="csX6" fmla="*/ 10392423 w 12193199"/>
              <a:gd name="csY6" fmla="*/ 5636182 h 6858000"/>
              <a:gd name="csX7" fmla="*/ 10392423 w 12193199"/>
              <a:gd name="csY7" fmla="*/ 5479690 h 6858000"/>
              <a:gd name="csX8" fmla="*/ 10457107 w 12193199"/>
              <a:gd name="csY8" fmla="*/ 5479686 h 6858000"/>
              <a:gd name="csX9" fmla="*/ 10457107 w 12193199"/>
              <a:gd name="csY9" fmla="*/ 5636175 h 6858000"/>
              <a:gd name="csX10" fmla="*/ 10716643 w 12193199"/>
              <a:gd name="csY10" fmla="*/ 5636175 h 6858000"/>
              <a:gd name="csX11" fmla="*/ 10716643 w 12193199"/>
              <a:gd name="csY11" fmla="*/ 6521796 h 6858000"/>
              <a:gd name="csX12" fmla="*/ 10873141 w 12193199"/>
              <a:gd name="csY12" fmla="*/ 6521796 h 6858000"/>
              <a:gd name="csX13" fmla="*/ 10873141 w 12193199"/>
              <a:gd name="csY13" fmla="*/ 5636175 h 6858000"/>
              <a:gd name="csX14" fmla="*/ 11132676 w 12193199"/>
              <a:gd name="csY14" fmla="*/ 5636175 h 6858000"/>
              <a:gd name="csX15" fmla="*/ 11132676 w 12193199"/>
              <a:gd name="csY15" fmla="*/ 5479686 h 6858000"/>
              <a:gd name="csX16" fmla="*/ 11525170 w 12193199"/>
              <a:gd name="csY16" fmla="*/ 5461715 h 6858000"/>
              <a:gd name="csX17" fmla="*/ 11177410 w 12193199"/>
              <a:gd name="csY17" fmla="*/ 5809479 h 6858000"/>
              <a:gd name="csX18" fmla="*/ 11525170 w 12193199"/>
              <a:gd name="csY18" fmla="*/ 6157232 h 6858000"/>
              <a:gd name="csX19" fmla="*/ 11525170 w 12193199"/>
              <a:gd name="csY19" fmla="*/ 6000745 h 6858000"/>
              <a:gd name="csX20" fmla="*/ 11563715 w 12193199"/>
              <a:gd name="csY20" fmla="*/ 6004630 h 6858000"/>
              <a:gd name="csX21" fmla="*/ 11716430 w 12193199"/>
              <a:gd name="csY21" fmla="*/ 6192019 h 6858000"/>
              <a:gd name="csX22" fmla="*/ 11525167 w 12193199"/>
              <a:gd name="csY22" fmla="*/ 6383279 h 6858000"/>
              <a:gd name="csX23" fmla="*/ 11359511 w 12193199"/>
              <a:gd name="csY23" fmla="*/ 6287660 h 6858000"/>
              <a:gd name="csX24" fmla="*/ 11223965 w 12193199"/>
              <a:gd name="csY24" fmla="*/ 6365931 h 6858000"/>
              <a:gd name="csX25" fmla="*/ 11525167 w 12193199"/>
              <a:gd name="csY25" fmla="*/ 6539782 h 6858000"/>
              <a:gd name="csX26" fmla="*/ 11872927 w 12193199"/>
              <a:gd name="csY26" fmla="*/ 6192029 h 6858000"/>
              <a:gd name="csX27" fmla="*/ 11525167 w 12193199"/>
              <a:gd name="csY27" fmla="*/ 5844266 h 6858000"/>
              <a:gd name="csX28" fmla="*/ 11525167 w 12193199"/>
              <a:gd name="csY28" fmla="*/ 6000743 h 6858000"/>
              <a:gd name="csX29" fmla="*/ 11486622 w 12193199"/>
              <a:gd name="csY29" fmla="*/ 5996857 h 6858000"/>
              <a:gd name="csX30" fmla="*/ 11333911 w 12193199"/>
              <a:gd name="csY30" fmla="*/ 5809479 h 6858000"/>
              <a:gd name="csX31" fmla="*/ 11525170 w 12193199"/>
              <a:gd name="csY31" fmla="*/ 5618204 h 6858000"/>
              <a:gd name="csX32" fmla="*/ 11690826 w 12193199"/>
              <a:gd name="csY32" fmla="*/ 5713823 h 6858000"/>
              <a:gd name="csX33" fmla="*/ 11690841 w 12193199"/>
              <a:gd name="csY33" fmla="*/ 5713823 h 6858000"/>
              <a:gd name="csX34" fmla="*/ 11826386 w 12193199"/>
              <a:gd name="csY34" fmla="*/ 5635552 h 6858000"/>
              <a:gd name="csX35" fmla="*/ 11525170 w 12193199"/>
              <a:gd name="csY35" fmla="*/ 5461715 h 6858000"/>
              <a:gd name="csX36" fmla="*/ 316799 w 12193199"/>
              <a:gd name="csY36" fmla="*/ 316801 h 6858000"/>
              <a:gd name="csX37" fmla="*/ 316799 w 12193199"/>
              <a:gd name="csY37" fmla="*/ 6536438 h 6858000"/>
              <a:gd name="csX38" fmla="*/ 7175036 w 12193199"/>
              <a:gd name="csY38" fmla="*/ 6536438 h 6858000"/>
              <a:gd name="csX39" fmla="*/ 7175036 w 12193199"/>
              <a:gd name="csY39" fmla="*/ 5457525 h 6858000"/>
              <a:gd name="csX40" fmla="*/ 7175036 w 12193199"/>
              <a:gd name="csY40" fmla="*/ 5457519 h 6858000"/>
              <a:gd name="csX41" fmla="*/ 6095501 w 12193199"/>
              <a:gd name="csY41" fmla="*/ 5457519 h 6858000"/>
              <a:gd name="csX42" fmla="*/ 6095501 w 12193199"/>
              <a:gd name="csY42" fmla="*/ 4378605 h 6858000"/>
              <a:gd name="csX43" fmla="*/ 5015967 w 12193199"/>
              <a:gd name="csY43" fmla="*/ 4378605 h 6858000"/>
              <a:gd name="csX44" fmla="*/ 5015967 w 12193199"/>
              <a:gd name="csY44" fmla="*/ 316801 h 6858000"/>
              <a:gd name="csX45" fmla="*/ 0 w 12193199"/>
              <a:gd name="csY45" fmla="*/ 0 h 6858000"/>
              <a:gd name="csX46" fmla="*/ 12193199 w 12193199"/>
              <a:gd name="csY46" fmla="*/ 0 h 6858000"/>
              <a:gd name="csX47" fmla="*/ 12193199 w 12193199"/>
              <a:gd name="csY47" fmla="*/ 6858000 h 6858000"/>
              <a:gd name="csX48" fmla="*/ 0 w 12193199"/>
              <a:gd name="csY48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12193199" h="6858000">
                <a:moveTo>
                  <a:pt x="9716853" y="5479690"/>
                </a:moveTo>
                <a:lnTo>
                  <a:pt x="9716853" y="5636182"/>
                </a:lnTo>
                <a:lnTo>
                  <a:pt x="9976386" y="5636182"/>
                </a:lnTo>
                <a:lnTo>
                  <a:pt x="9976386" y="6521803"/>
                </a:lnTo>
                <a:lnTo>
                  <a:pt x="10132887" y="6521803"/>
                </a:lnTo>
                <a:lnTo>
                  <a:pt x="10132887" y="5636182"/>
                </a:lnTo>
                <a:lnTo>
                  <a:pt x="10392423" y="5636182"/>
                </a:lnTo>
                <a:lnTo>
                  <a:pt x="10392423" y="5479690"/>
                </a:lnTo>
                <a:close/>
                <a:moveTo>
                  <a:pt x="10457107" y="5479686"/>
                </a:moveTo>
                <a:lnTo>
                  <a:pt x="10457107" y="5636175"/>
                </a:lnTo>
                <a:lnTo>
                  <a:pt x="10716643" y="5636175"/>
                </a:lnTo>
                <a:lnTo>
                  <a:pt x="10716643" y="6521796"/>
                </a:lnTo>
                <a:lnTo>
                  <a:pt x="10873141" y="6521796"/>
                </a:lnTo>
                <a:lnTo>
                  <a:pt x="10873141" y="5636175"/>
                </a:lnTo>
                <a:lnTo>
                  <a:pt x="11132676" y="5636175"/>
                </a:lnTo>
                <a:lnTo>
                  <a:pt x="11132676" y="5479686"/>
                </a:lnTo>
                <a:close/>
                <a:moveTo>
                  <a:pt x="11525170" y="5461715"/>
                </a:moveTo>
                <a:cubicBezTo>
                  <a:pt x="11333108" y="5461715"/>
                  <a:pt x="11177410" y="5617419"/>
                  <a:pt x="11177410" y="5809479"/>
                </a:cubicBezTo>
                <a:cubicBezTo>
                  <a:pt x="11177410" y="6001542"/>
                  <a:pt x="11333108" y="6157232"/>
                  <a:pt x="11525170" y="6157232"/>
                </a:cubicBezTo>
                <a:lnTo>
                  <a:pt x="11525170" y="6000745"/>
                </a:lnTo>
                <a:lnTo>
                  <a:pt x="11563715" y="6004630"/>
                </a:lnTo>
                <a:cubicBezTo>
                  <a:pt x="11650873" y="6022463"/>
                  <a:pt x="11716430" y="6099573"/>
                  <a:pt x="11716430" y="6192019"/>
                </a:cubicBezTo>
                <a:cubicBezTo>
                  <a:pt x="11716430" y="6297668"/>
                  <a:pt x="11630804" y="6383279"/>
                  <a:pt x="11525167" y="6383279"/>
                </a:cubicBezTo>
                <a:cubicBezTo>
                  <a:pt x="11454380" y="6383279"/>
                  <a:pt x="11392580" y="6344810"/>
                  <a:pt x="11359511" y="6287660"/>
                </a:cubicBezTo>
                <a:lnTo>
                  <a:pt x="11223965" y="6365931"/>
                </a:lnTo>
                <a:cubicBezTo>
                  <a:pt x="11284088" y="6469856"/>
                  <a:pt x="11396468" y="6539782"/>
                  <a:pt x="11525167" y="6539782"/>
                </a:cubicBezTo>
                <a:cubicBezTo>
                  <a:pt x="11717228" y="6539782"/>
                  <a:pt x="11872927" y="6384079"/>
                  <a:pt x="11872927" y="6192029"/>
                </a:cubicBezTo>
                <a:cubicBezTo>
                  <a:pt x="11872927" y="5999980"/>
                  <a:pt x="11717228" y="5844266"/>
                  <a:pt x="11525167" y="5844266"/>
                </a:cubicBezTo>
                <a:lnTo>
                  <a:pt x="11525167" y="6000743"/>
                </a:lnTo>
                <a:lnTo>
                  <a:pt x="11486622" y="5996857"/>
                </a:lnTo>
                <a:cubicBezTo>
                  <a:pt x="11399465" y="5979022"/>
                  <a:pt x="11333911" y="5901903"/>
                  <a:pt x="11333911" y="5809479"/>
                </a:cubicBezTo>
                <a:cubicBezTo>
                  <a:pt x="11333911" y="5703866"/>
                  <a:pt x="11419547" y="5618204"/>
                  <a:pt x="11525170" y="5618204"/>
                </a:cubicBezTo>
                <a:cubicBezTo>
                  <a:pt x="11595960" y="5618204"/>
                  <a:pt x="11657757" y="5656673"/>
                  <a:pt x="11690826" y="5713823"/>
                </a:cubicBezTo>
                <a:lnTo>
                  <a:pt x="11690841" y="5713823"/>
                </a:lnTo>
                <a:lnTo>
                  <a:pt x="11826386" y="5635552"/>
                </a:lnTo>
                <a:cubicBezTo>
                  <a:pt x="11766238" y="5531627"/>
                  <a:pt x="11653884" y="5461715"/>
                  <a:pt x="11525170" y="5461715"/>
                </a:cubicBezTo>
                <a:close/>
                <a:moveTo>
                  <a:pt x="316799" y="316801"/>
                </a:moveTo>
                <a:lnTo>
                  <a:pt x="316799" y="6536438"/>
                </a:lnTo>
                <a:lnTo>
                  <a:pt x="7175036" y="6536438"/>
                </a:lnTo>
                <a:lnTo>
                  <a:pt x="7175036" y="5457525"/>
                </a:lnTo>
                <a:lnTo>
                  <a:pt x="7175036" y="5457519"/>
                </a:lnTo>
                <a:lnTo>
                  <a:pt x="6095501" y="5457519"/>
                </a:lnTo>
                <a:lnTo>
                  <a:pt x="6095501" y="4378605"/>
                </a:lnTo>
                <a:lnTo>
                  <a:pt x="5015967" y="4378605"/>
                </a:lnTo>
                <a:lnTo>
                  <a:pt x="5015967" y="316801"/>
                </a:lnTo>
                <a:close/>
                <a:moveTo>
                  <a:pt x="0" y="0"/>
                </a:moveTo>
                <a:lnTo>
                  <a:pt x="12193199" y="0"/>
                </a:lnTo>
                <a:lnTo>
                  <a:pt x="121931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6C252B94-42CC-37E9-D75D-C501F342AC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271519"/>
            <a:ext cx="4296040" cy="2403919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729F8A2C-26B6-1DD1-73D4-31692CEC8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773148"/>
            <a:ext cx="5085423" cy="676019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6" name="Tekstin paikkamerkki 24">
            <a:extLst>
              <a:ext uri="{FF2B5EF4-FFF2-40B4-BE49-F238E27FC236}">
                <a16:creationId xmlns:a16="http://schemas.microsoft.com/office/drawing/2014/main" id="{824F80D2-A1B2-F0C1-7037-FD33F011A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914128"/>
            <a:ext cx="6534458" cy="461962"/>
          </a:xfrm>
        </p:spPr>
        <p:txBody>
          <a:bodyPr anchor="ctr" anchorCtr="0"/>
          <a:lstStyle>
            <a:lvl1pPr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397729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 kuvapaikalla keltainen  oik">
    <p:bg>
      <p:bgPr>
        <a:solidFill>
          <a:srgbClr val="FFD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AD34C5A1-A6DE-12C4-38E9-84563C127897}"/>
              </a:ext>
            </a:extLst>
          </p:cNvPr>
          <p:cNvSpPr/>
          <p:nvPr userDrawn="1"/>
        </p:nvSpPr>
        <p:spPr>
          <a:xfrm>
            <a:off x="0" y="0"/>
            <a:ext cx="461038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AEE25C92-D8F0-7BA5-291C-840E4091AC1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" y="3"/>
            <a:ext cx="12193199" cy="6857999"/>
          </a:xfrm>
          <a:custGeom>
            <a:avLst/>
            <a:gdLst>
              <a:gd name="csX0" fmla="*/ 318952 w 12193199"/>
              <a:gd name="csY0" fmla="*/ 5479687 h 6857999"/>
              <a:gd name="csX1" fmla="*/ 318952 w 12193199"/>
              <a:gd name="csY1" fmla="*/ 5636179 h 6857999"/>
              <a:gd name="csX2" fmla="*/ 578473 w 12193199"/>
              <a:gd name="csY2" fmla="*/ 5636179 h 6857999"/>
              <a:gd name="csX3" fmla="*/ 578473 w 12193199"/>
              <a:gd name="csY3" fmla="*/ 6521800 h 6857999"/>
              <a:gd name="csX4" fmla="*/ 734986 w 12193199"/>
              <a:gd name="csY4" fmla="*/ 6521800 h 6857999"/>
              <a:gd name="csX5" fmla="*/ 734986 w 12193199"/>
              <a:gd name="csY5" fmla="*/ 5636179 h 6857999"/>
              <a:gd name="csX6" fmla="*/ 994521 w 12193199"/>
              <a:gd name="csY6" fmla="*/ 5636179 h 6857999"/>
              <a:gd name="csX7" fmla="*/ 994521 w 12193199"/>
              <a:gd name="csY7" fmla="*/ 5479687 h 6857999"/>
              <a:gd name="csX8" fmla="*/ 1059202 w 12193199"/>
              <a:gd name="csY8" fmla="*/ 5479683 h 6857999"/>
              <a:gd name="csX9" fmla="*/ 1059202 w 12193199"/>
              <a:gd name="csY9" fmla="*/ 5636172 h 6857999"/>
              <a:gd name="csX10" fmla="*/ 1318738 w 12193199"/>
              <a:gd name="csY10" fmla="*/ 5636172 h 6857999"/>
              <a:gd name="csX11" fmla="*/ 1318738 w 12193199"/>
              <a:gd name="csY11" fmla="*/ 6521793 h 6857999"/>
              <a:gd name="csX12" fmla="*/ 1475239 w 12193199"/>
              <a:gd name="csY12" fmla="*/ 6521793 h 6857999"/>
              <a:gd name="csX13" fmla="*/ 1475239 w 12193199"/>
              <a:gd name="csY13" fmla="*/ 5636172 h 6857999"/>
              <a:gd name="csX14" fmla="*/ 1734771 w 12193199"/>
              <a:gd name="csY14" fmla="*/ 5636172 h 6857999"/>
              <a:gd name="csX15" fmla="*/ 1734771 w 12193199"/>
              <a:gd name="csY15" fmla="*/ 5479683 h 6857999"/>
              <a:gd name="csX16" fmla="*/ 2127269 w 12193199"/>
              <a:gd name="csY16" fmla="*/ 5461712 h 6857999"/>
              <a:gd name="csX17" fmla="*/ 1779505 w 12193199"/>
              <a:gd name="csY17" fmla="*/ 5809476 h 6857999"/>
              <a:gd name="csX18" fmla="*/ 2127269 w 12193199"/>
              <a:gd name="csY18" fmla="*/ 6157229 h 6857999"/>
              <a:gd name="csX19" fmla="*/ 2127269 w 12193199"/>
              <a:gd name="csY19" fmla="*/ 6000742 h 6857999"/>
              <a:gd name="csX20" fmla="*/ 2165813 w 12193199"/>
              <a:gd name="csY20" fmla="*/ 6004627 h 6857999"/>
              <a:gd name="csX21" fmla="*/ 2318524 w 12193199"/>
              <a:gd name="csY21" fmla="*/ 6192016 h 6857999"/>
              <a:gd name="csX22" fmla="*/ 2127265 w 12193199"/>
              <a:gd name="csY22" fmla="*/ 6383276 h 6857999"/>
              <a:gd name="csX23" fmla="*/ 1961606 w 12193199"/>
              <a:gd name="csY23" fmla="*/ 6287657 h 6857999"/>
              <a:gd name="csX24" fmla="*/ 1826060 w 12193199"/>
              <a:gd name="csY24" fmla="*/ 6365928 h 6857999"/>
              <a:gd name="csX25" fmla="*/ 2127265 w 12193199"/>
              <a:gd name="csY25" fmla="*/ 6539779 h 6857999"/>
              <a:gd name="csX26" fmla="*/ 2475026 w 12193199"/>
              <a:gd name="csY26" fmla="*/ 6192026 h 6857999"/>
              <a:gd name="csX27" fmla="*/ 2127265 w 12193199"/>
              <a:gd name="csY27" fmla="*/ 5844263 h 6857999"/>
              <a:gd name="csX28" fmla="*/ 2127265 w 12193199"/>
              <a:gd name="csY28" fmla="*/ 6000740 h 6857999"/>
              <a:gd name="csX29" fmla="*/ 2088720 w 12193199"/>
              <a:gd name="csY29" fmla="*/ 5996854 h 6857999"/>
              <a:gd name="csX30" fmla="*/ 1936006 w 12193199"/>
              <a:gd name="csY30" fmla="*/ 5809476 h 6857999"/>
              <a:gd name="csX31" fmla="*/ 2127269 w 12193199"/>
              <a:gd name="csY31" fmla="*/ 5618201 h 6857999"/>
              <a:gd name="csX32" fmla="*/ 2292925 w 12193199"/>
              <a:gd name="csY32" fmla="*/ 5713820 h 6857999"/>
              <a:gd name="csX33" fmla="*/ 2292936 w 12193199"/>
              <a:gd name="csY33" fmla="*/ 5713820 h 6857999"/>
              <a:gd name="csX34" fmla="*/ 2428481 w 12193199"/>
              <a:gd name="csY34" fmla="*/ 5635549 h 6857999"/>
              <a:gd name="csX35" fmla="*/ 2127269 w 12193199"/>
              <a:gd name="csY35" fmla="*/ 5461712 h 6857999"/>
              <a:gd name="csX36" fmla="*/ 7175430 w 12193199"/>
              <a:gd name="csY36" fmla="*/ 317496 h 6857999"/>
              <a:gd name="csX37" fmla="*/ 7175430 w 12193199"/>
              <a:gd name="csY37" fmla="*/ 4381497 h 6857999"/>
              <a:gd name="csX38" fmla="*/ 6095942 w 12193199"/>
              <a:gd name="csY38" fmla="*/ 4381497 h 6857999"/>
              <a:gd name="csX39" fmla="*/ 6095942 w 12193199"/>
              <a:gd name="csY39" fmla="*/ 5460996 h 6857999"/>
              <a:gd name="csX40" fmla="*/ 5016457 w 12193199"/>
              <a:gd name="csY40" fmla="*/ 5460996 h 6857999"/>
              <a:gd name="csX41" fmla="*/ 5016457 w 12193199"/>
              <a:gd name="csY41" fmla="*/ 5460993 h 6857999"/>
              <a:gd name="csX42" fmla="*/ 5016453 w 12193199"/>
              <a:gd name="csY42" fmla="*/ 5460996 h 6857999"/>
              <a:gd name="csX43" fmla="*/ 5016457 w 12193199"/>
              <a:gd name="csY43" fmla="*/ 5460996 h 6857999"/>
              <a:gd name="csX44" fmla="*/ 5016457 w 12193199"/>
              <a:gd name="csY44" fmla="*/ 6540492 h 6857999"/>
              <a:gd name="csX45" fmla="*/ 11874385 w 12193199"/>
              <a:gd name="csY45" fmla="*/ 6540492 h 6857999"/>
              <a:gd name="csX46" fmla="*/ 11874385 w 12193199"/>
              <a:gd name="csY46" fmla="*/ 317496 h 6857999"/>
              <a:gd name="csX47" fmla="*/ 0 w 12193199"/>
              <a:gd name="csY47" fmla="*/ 0 h 6857999"/>
              <a:gd name="csX48" fmla="*/ 12193199 w 12193199"/>
              <a:gd name="csY48" fmla="*/ 0 h 6857999"/>
              <a:gd name="csX49" fmla="*/ 12193199 w 12193199"/>
              <a:gd name="csY49" fmla="*/ 6857999 h 6857999"/>
              <a:gd name="csX50" fmla="*/ 0 w 12193199"/>
              <a:gd name="csY50" fmla="*/ 6857999 h 68579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2193199" h="6857999">
                <a:moveTo>
                  <a:pt x="318952" y="5479687"/>
                </a:moveTo>
                <a:lnTo>
                  <a:pt x="318952" y="5636179"/>
                </a:lnTo>
                <a:lnTo>
                  <a:pt x="578473" y="5636179"/>
                </a:lnTo>
                <a:lnTo>
                  <a:pt x="578473" y="6521800"/>
                </a:lnTo>
                <a:lnTo>
                  <a:pt x="734986" y="6521800"/>
                </a:lnTo>
                <a:lnTo>
                  <a:pt x="734986" y="5636179"/>
                </a:lnTo>
                <a:lnTo>
                  <a:pt x="994521" y="5636179"/>
                </a:lnTo>
                <a:lnTo>
                  <a:pt x="994521" y="5479687"/>
                </a:lnTo>
                <a:close/>
                <a:moveTo>
                  <a:pt x="1059202" y="5479683"/>
                </a:moveTo>
                <a:lnTo>
                  <a:pt x="1059202" y="5636172"/>
                </a:lnTo>
                <a:lnTo>
                  <a:pt x="1318738" y="5636172"/>
                </a:lnTo>
                <a:lnTo>
                  <a:pt x="1318738" y="6521793"/>
                </a:lnTo>
                <a:lnTo>
                  <a:pt x="1475239" y="6521793"/>
                </a:lnTo>
                <a:lnTo>
                  <a:pt x="1475239" y="5636172"/>
                </a:lnTo>
                <a:lnTo>
                  <a:pt x="1734771" y="5636172"/>
                </a:lnTo>
                <a:lnTo>
                  <a:pt x="1734771" y="5479683"/>
                </a:lnTo>
                <a:close/>
                <a:moveTo>
                  <a:pt x="2127269" y="5461712"/>
                </a:moveTo>
                <a:cubicBezTo>
                  <a:pt x="1935207" y="5461712"/>
                  <a:pt x="1779505" y="5617416"/>
                  <a:pt x="1779505" y="5809476"/>
                </a:cubicBezTo>
                <a:cubicBezTo>
                  <a:pt x="1779505" y="6001539"/>
                  <a:pt x="1935207" y="6157229"/>
                  <a:pt x="2127269" y="6157229"/>
                </a:cubicBezTo>
                <a:lnTo>
                  <a:pt x="2127269" y="6000742"/>
                </a:lnTo>
                <a:lnTo>
                  <a:pt x="2165813" y="6004627"/>
                </a:lnTo>
                <a:cubicBezTo>
                  <a:pt x="2252970" y="6022460"/>
                  <a:pt x="2318524" y="6099570"/>
                  <a:pt x="2318524" y="6192016"/>
                </a:cubicBezTo>
                <a:cubicBezTo>
                  <a:pt x="2318524" y="6297665"/>
                  <a:pt x="2232903" y="6383276"/>
                  <a:pt x="2127265" y="6383276"/>
                </a:cubicBezTo>
                <a:cubicBezTo>
                  <a:pt x="2056476" y="6383276"/>
                  <a:pt x="1994679" y="6344807"/>
                  <a:pt x="1961606" y="6287657"/>
                </a:cubicBezTo>
                <a:lnTo>
                  <a:pt x="1826060" y="6365928"/>
                </a:lnTo>
                <a:cubicBezTo>
                  <a:pt x="1886182" y="6469853"/>
                  <a:pt x="1998563" y="6539779"/>
                  <a:pt x="2127265" y="6539779"/>
                </a:cubicBezTo>
                <a:cubicBezTo>
                  <a:pt x="2319324" y="6539779"/>
                  <a:pt x="2475026" y="6384076"/>
                  <a:pt x="2475026" y="6192026"/>
                </a:cubicBezTo>
                <a:cubicBezTo>
                  <a:pt x="2475026" y="5999977"/>
                  <a:pt x="2319324" y="5844263"/>
                  <a:pt x="2127265" y="5844263"/>
                </a:cubicBezTo>
                <a:lnTo>
                  <a:pt x="2127265" y="6000740"/>
                </a:lnTo>
                <a:lnTo>
                  <a:pt x="2088720" y="5996854"/>
                </a:lnTo>
                <a:cubicBezTo>
                  <a:pt x="2001560" y="5979019"/>
                  <a:pt x="1936006" y="5901900"/>
                  <a:pt x="1936006" y="5809476"/>
                </a:cubicBezTo>
                <a:cubicBezTo>
                  <a:pt x="1936006" y="5703863"/>
                  <a:pt x="2021642" y="5618201"/>
                  <a:pt x="2127269" y="5618201"/>
                </a:cubicBezTo>
                <a:cubicBezTo>
                  <a:pt x="2198055" y="5618201"/>
                  <a:pt x="2259855" y="5656670"/>
                  <a:pt x="2292925" y="5713820"/>
                </a:cubicBezTo>
                <a:lnTo>
                  <a:pt x="2292936" y="5713820"/>
                </a:lnTo>
                <a:lnTo>
                  <a:pt x="2428481" y="5635549"/>
                </a:lnTo>
                <a:cubicBezTo>
                  <a:pt x="2368337" y="5531624"/>
                  <a:pt x="2255982" y="5461712"/>
                  <a:pt x="2127269" y="5461712"/>
                </a:cubicBezTo>
                <a:close/>
                <a:moveTo>
                  <a:pt x="7175430" y="317496"/>
                </a:moveTo>
                <a:lnTo>
                  <a:pt x="7175430" y="4381497"/>
                </a:lnTo>
                <a:lnTo>
                  <a:pt x="6095942" y="4381497"/>
                </a:lnTo>
                <a:lnTo>
                  <a:pt x="6095942" y="5460996"/>
                </a:lnTo>
                <a:lnTo>
                  <a:pt x="5016457" y="5460996"/>
                </a:lnTo>
                <a:lnTo>
                  <a:pt x="5016457" y="5460993"/>
                </a:lnTo>
                <a:lnTo>
                  <a:pt x="5016453" y="5460996"/>
                </a:lnTo>
                <a:lnTo>
                  <a:pt x="5016457" y="5460996"/>
                </a:lnTo>
                <a:lnTo>
                  <a:pt x="5016457" y="6540492"/>
                </a:lnTo>
                <a:lnTo>
                  <a:pt x="11874385" y="6540492"/>
                </a:lnTo>
                <a:lnTo>
                  <a:pt x="11874385" y="317496"/>
                </a:lnTo>
                <a:close/>
                <a:moveTo>
                  <a:pt x="0" y="0"/>
                </a:moveTo>
                <a:lnTo>
                  <a:pt x="12193199" y="0"/>
                </a:lnTo>
                <a:lnTo>
                  <a:pt x="121931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0023" y="2271519"/>
            <a:ext cx="4296040" cy="2403919"/>
          </a:xfrm>
        </p:spPr>
        <p:txBody>
          <a:bodyPr anchor="ctr" anchorCtr="0"/>
          <a:lstStyle>
            <a:lvl1pPr algn="r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90640" y="4773148"/>
            <a:ext cx="5085423" cy="676019"/>
          </a:xfrm>
        </p:spPr>
        <p:txBody>
          <a:bodyPr anchor="t" anchorCtr="0"/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605" y="5914128"/>
            <a:ext cx="6534458" cy="461962"/>
          </a:xfrm>
        </p:spPr>
        <p:txBody>
          <a:bodyPr anchor="ctr" anchorCtr="0"/>
          <a:lstStyle>
            <a:lvl1pPr algn="r"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2046771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paikalla vihreä oikea">
    <p:bg>
      <p:bgPr>
        <a:solidFill>
          <a:srgbClr val="00E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C1CECABC-8232-9778-AC99-9A78E137E261}"/>
              </a:ext>
            </a:extLst>
          </p:cNvPr>
          <p:cNvSpPr/>
          <p:nvPr userDrawn="1"/>
        </p:nvSpPr>
        <p:spPr>
          <a:xfrm>
            <a:off x="7566332" y="0"/>
            <a:ext cx="461038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455F09FB-AC65-A577-13C2-3BBC890F2BB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" y="-1"/>
            <a:ext cx="12193199" cy="6858000"/>
          </a:xfrm>
          <a:custGeom>
            <a:avLst/>
            <a:gdLst>
              <a:gd name="csX0" fmla="*/ 9716853 w 12193199"/>
              <a:gd name="csY0" fmla="*/ 5479690 h 6858000"/>
              <a:gd name="csX1" fmla="*/ 9716853 w 12193199"/>
              <a:gd name="csY1" fmla="*/ 5636182 h 6858000"/>
              <a:gd name="csX2" fmla="*/ 9976386 w 12193199"/>
              <a:gd name="csY2" fmla="*/ 5636182 h 6858000"/>
              <a:gd name="csX3" fmla="*/ 9976386 w 12193199"/>
              <a:gd name="csY3" fmla="*/ 6521803 h 6858000"/>
              <a:gd name="csX4" fmla="*/ 10132887 w 12193199"/>
              <a:gd name="csY4" fmla="*/ 6521803 h 6858000"/>
              <a:gd name="csX5" fmla="*/ 10132887 w 12193199"/>
              <a:gd name="csY5" fmla="*/ 5636182 h 6858000"/>
              <a:gd name="csX6" fmla="*/ 10392423 w 12193199"/>
              <a:gd name="csY6" fmla="*/ 5636182 h 6858000"/>
              <a:gd name="csX7" fmla="*/ 10392423 w 12193199"/>
              <a:gd name="csY7" fmla="*/ 5479690 h 6858000"/>
              <a:gd name="csX8" fmla="*/ 10457107 w 12193199"/>
              <a:gd name="csY8" fmla="*/ 5479686 h 6858000"/>
              <a:gd name="csX9" fmla="*/ 10457107 w 12193199"/>
              <a:gd name="csY9" fmla="*/ 5636175 h 6858000"/>
              <a:gd name="csX10" fmla="*/ 10716643 w 12193199"/>
              <a:gd name="csY10" fmla="*/ 5636175 h 6858000"/>
              <a:gd name="csX11" fmla="*/ 10716643 w 12193199"/>
              <a:gd name="csY11" fmla="*/ 6521796 h 6858000"/>
              <a:gd name="csX12" fmla="*/ 10873141 w 12193199"/>
              <a:gd name="csY12" fmla="*/ 6521796 h 6858000"/>
              <a:gd name="csX13" fmla="*/ 10873141 w 12193199"/>
              <a:gd name="csY13" fmla="*/ 5636175 h 6858000"/>
              <a:gd name="csX14" fmla="*/ 11132676 w 12193199"/>
              <a:gd name="csY14" fmla="*/ 5636175 h 6858000"/>
              <a:gd name="csX15" fmla="*/ 11132676 w 12193199"/>
              <a:gd name="csY15" fmla="*/ 5479686 h 6858000"/>
              <a:gd name="csX16" fmla="*/ 11525170 w 12193199"/>
              <a:gd name="csY16" fmla="*/ 5461715 h 6858000"/>
              <a:gd name="csX17" fmla="*/ 11177410 w 12193199"/>
              <a:gd name="csY17" fmla="*/ 5809479 h 6858000"/>
              <a:gd name="csX18" fmla="*/ 11525170 w 12193199"/>
              <a:gd name="csY18" fmla="*/ 6157232 h 6858000"/>
              <a:gd name="csX19" fmla="*/ 11525170 w 12193199"/>
              <a:gd name="csY19" fmla="*/ 6000745 h 6858000"/>
              <a:gd name="csX20" fmla="*/ 11563715 w 12193199"/>
              <a:gd name="csY20" fmla="*/ 6004630 h 6858000"/>
              <a:gd name="csX21" fmla="*/ 11716430 w 12193199"/>
              <a:gd name="csY21" fmla="*/ 6192019 h 6858000"/>
              <a:gd name="csX22" fmla="*/ 11525167 w 12193199"/>
              <a:gd name="csY22" fmla="*/ 6383279 h 6858000"/>
              <a:gd name="csX23" fmla="*/ 11359511 w 12193199"/>
              <a:gd name="csY23" fmla="*/ 6287660 h 6858000"/>
              <a:gd name="csX24" fmla="*/ 11223965 w 12193199"/>
              <a:gd name="csY24" fmla="*/ 6365931 h 6858000"/>
              <a:gd name="csX25" fmla="*/ 11525167 w 12193199"/>
              <a:gd name="csY25" fmla="*/ 6539782 h 6858000"/>
              <a:gd name="csX26" fmla="*/ 11872927 w 12193199"/>
              <a:gd name="csY26" fmla="*/ 6192029 h 6858000"/>
              <a:gd name="csX27" fmla="*/ 11525167 w 12193199"/>
              <a:gd name="csY27" fmla="*/ 5844266 h 6858000"/>
              <a:gd name="csX28" fmla="*/ 11525167 w 12193199"/>
              <a:gd name="csY28" fmla="*/ 6000743 h 6858000"/>
              <a:gd name="csX29" fmla="*/ 11486622 w 12193199"/>
              <a:gd name="csY29" fmla="*/ 5996857 h 6858000"/>
              <a:gd name="csX30" fmla="*/ 11333911 w 12193199"/>
              <a:gd name="csY30" fmla="*/ 5809479 h 6858000"/>
              <a:gd name="csX31" fmla="*/ 11525170 w 12193199"/>
              <a:gd name="csY31" fmla="*/ 5618204 h 6858000"/>
              <a:gd name="csX32" fmla="*/ 11690826 w 12193199"/>
              <a:gd name="csY32" fmla="*/ 5713823 h 6858000"/>
              <a:gd name="csX33" fmla="*/ 11690841 w 12193199"/>
              <a:gd name="csY33" fmla="*/ 5713823 h 6858000"/>
              <a:gd name="csX34" fmla="*/ 11826386 w 12193199"/>
              <a:gd name="csY34" fmla="*/ 5635552 h 6858000"/>
              <a:gd name="csX35" fmla="*/ 11525170 w 12193199"/>
              <a:gd name="csY35" fmla="*/ 5461715 h 6858000"/>
              <a:gd name="csX36" fmla="*/ 316799 w 12193199"/>
              <a:gd name="csY36" fmla="*/ 316801 h 6858000"/>
              <a:gd name="csX37" fmla="*/ 316799 w 12193199"/>
              <a:gd name="csY37" fmla="*/ 6536438 h 6858000"/>
              <a:gd name="csX38" fmla="*/ 7175036 w 12193199"/>
              <a:gd name="csY38" fmla="*/ 6536438 h 6858000"/>
              <a:gd name="csX39" fmla="*/ 7175036 w 12193199"/>
              <a:gd name="csY39" fmla="*/ 5457525 h 6858000"/>
              <a:gd name="csX40" fmla="*/ 7175036 w 12193199"/>
              <a:gd name="csY40" fmla="*/ 5457519 h 6858000"/>
              <a:gd name="csX41" fmla="*/ 6095501 w 12193199"/>
              <a:gd name="csY41" fmla="*/ 5457519 h 6858000"/>
              <a:gd name="csX42" fmla="*/ 6095501 w 12193199"/>
              <a:gd name="csY42" fmla="*/ 4378605 h 6858000"/>
              <a:gd name="csX43" fmla="*/ 5015967 w 12193199"/>
              <a:gd name="csY43" fmla="*/ 4378605 h 6858000"/>
              <a:gd name="csX44" fmla="*/ 5015967 w 12193199"/>
              <a:gd name="csY44" fmla="*/ 316801 h 6858000"/>
              <a:gd name="csX45" fmla="*/ 0 w 12193199"/>
              <a:gd name="csY45" fmla="*/ 0 h 6858000"/>
              <a:gd name="csX46" fmla="*/ 12193199 w 12193199"/>
              <a:gd name="csY46" fmla="*/ 0 h 6858000"/>
              <a:gd name="csX47" fmla="*/ 12193199 w 12193199"/>
              <a:gd name="csY47" fmla="*/ 6858000 h 6858000"/>
              <a:gd name="csX48" fmla="*/ 0 w 12193199"/>
              <a:gd name="csY48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12193199" h="6858000">
                <a:moveTo>
                  <a:pt x="9716853" y="5479690"/>
                </a:moveTo>
                <a:lnTo>
                  <a:pt x="9716853" y="5636182"/>
                </a:lnTo>
                <a:lnTo>
                  <a:pt x="9976386" y="5636182"/>
                </a:lnTo>
                <a:lnTo>
                  <a:pt x="9976386" y="6521803"/>
                </a:lnTo>
                <a:lnTo>
                  <a:pt x="10132887" y="6521803"/>
                </a:lnTo>
                <a:lnTo>
                  <a:pt x="10132887" y="5636182"/>
                </a:lnTo>
                <a:lnTo>
                  <a:pt x="10392423" y="5636182"/>
                </a:lnTo>
                <a:lnTo>
                  <a:pt x="10392423" y="5479690"/>
                </a:lnTo>
                <a:close/>
                <a:moveTo>
                  <a:pt x="10457107" y="5479686"/>
                </a:moveTo>
                <a:lnTo>
                  <a:pt x="10457107" y="5636175"/>
                </a:lnTo>
                <a:lnTo>
                  <a:pt x="10716643" y="5636175"/>
                </a:lnTo>
                <a:lnTo>
                  <a:pt x="10716643" y="6521796"/>
                </a:lnTo>
                <a:lnTo>
                  <a:pt x="10873141" y="6521796"/>
                </a:lnTo>
                <a:lnTo>
                  <a:pt x="10873141" y="5636175"/>
                </a:lnTo>
                <a:lnTo>
                  <a:pt x="11132676" y="5636175"/>
                </a:lnTo>
                <a:lnTo>
                  <a:pt x="11132676" y="5479686"/>
                </a:lnTo>
                <a:close/>
                <a:moveTo>
                  <a:pt x="11525170" y="5461715"/>
                </a:moveTo>
                <a:cubicBezTo>
                  <a:pt x="11333108" y="5461715"/>
                  <a:pt x="11177410" y="5617419"/>
                  <a:pt x="11177410" y="5809479"/>
                </a:cubicBezTo>
                <a:cubicBezTo>
                  <a:pt x="11177410" y="6001542"/>
                  <a:pt x="11333108" y="6157232"/>
                  <a:pt x="11525170" y="6157232"/>
                </a:cubicBezTo>
                <a:lnTo>
                  <a:pt x="11525170" y="6000745"/>
                </a:lnTo>
                <a:lnTo>
                  <a:pt x="11563715" y="6004630"/>
                </a:lnTo>
                <a:cubicBezTo>
                  <a:pt x="11650873" y="6022463"/>
                  <a:pt x="11716430" y="6099573"/>
                  <a:pt x="11716430" y="6192019"/>
                </a:cubicBezTo>
                <a:cubicBezTo>
                  <a:pt x="11716430" y="6297668"/>
                  <a:pt x="11630804" y="6383279"/>
                  <a:pt x="11525167" y="6383279"/>
                </a:cubicBezTo>
                <a:cubicBezTo>
                  <a:pt x="11454380" y="6383279"/>
                  <a:pt x="11392580" y="6344810"/>
                  <a:pt x="11359511" y="6287660"/>
                </a:cubicBezTo>
                <a:lnTo>
                  <a:pt x="11223965" y="6365931"/>
                </a:lnTo>
                <a:cubicBezTo>
                  <a:pt x="11284088" y="6469856"/>
                  <a:pt x="11396468" y="6539782"/>
                  <a:pt x="11525167" y="6539782"/>
                </a:cubicBezTo>
                <a:cubicBezTo>
                  <a:pt x="11717228" y="6539782"/>
                  <a:pt x="11872927" y="6384079"/>
                  <a:pt x="11872927" y="6192029"/>
                </a:cubicBezTo>
                <a:cubicBezTo>
                  <a:pt x="11872927" y="5999980"/>
                  <a:pt x="11717228" y="5844266"/>
                  <a:pt x="11525167" y="5844266"/>
                </a:cubicBezTo>
                <a:lnTo>
                  <a:pt x="11525167" y="6000743"/>
                </a:lnTo>
                <a:lnTo>
                  <a:pt x="11486622" y="5996857"/>
                </a:lnTo>
                <a:cubicBezTo>
                  <a:pt x="11399465" y="5979022"/>
                  <a:pt x="11333911" y="5901903"/>
                  <a:pt x="11333911" y="5809479"/>
                </a:cubicBezTo>
                <a:cubicBezTo>
                  <a:pt x="11333911" y="5703866"/>
                  <a:pt x="11419547" y="5618204"/>
                  <a:pt x="11525170" y="5618204"/>
                </a:cubicBezTo>
                <a:cubicBezTo>
                  <a:pt x="11595960" y="5618204"/>
                  <a:pt x="11657757" y="5656673"/>
                  <a:pt x="11690826" y="5713823"/>
                </a:cubicBezTo>
                <a:lnTo>
                  <a:pt x="11690841" y="5713823"/>
                </a:lnTo>
                <a:lnTo>
                  <a:pt x="11826386" y="5635552"/>
                </a:lnTo>
                <a:cubicBezTo>
                  <a:pt x="11766238" y="5531627"/>
                  <a:pt x="11653884" y="5461715"/>
                  <a:pt x="11525170" y="5461715"/>
                </a:cubicBezTo>
                <a:close/>
                <a:moveTo>
                  <a:pt x="316799" y="316801"/>
                </a:moveTo>
                <a:lnTo>
                  <a:pt x="316799" y="6536438"/>
                </a:lnTo>
                <a:lnTo>
                  <a:pt x="7175036" y="6536438"/>
                </a:lnTo>
                <a:lnTo>
                  <a:pt x="7175036" y="5457525"/>
                </a:lnTo>
                <a:lnTo>
                  <a:pt x="7175036" y="5457519"/>
                </a:lnTo>
                <a:lnTo>
                  <a:pt x="6095501" y="5457519"/>
                </a:lnTo>
                <a:lnTo>
                  <a:pt x="6095501" y="4378605"/>
                </a:lnTo>
                <a:lnTo>
                  <a:pt x="5015967" y="4378605"/>
                </a:lnTo>
                <a:lnTo>
                  <a:pt x="5015967" y="316801"/>
                </a:lnTo>
                <a:close/>
                <a:moveTo>
                  <a:pt x="0" y="0"/>
                </a:moveTo>
                <a:lnTo>
                  <a:pt x="12193199" y="0"/>
                </a:lnTo>
                <a:lnTo>
                  <a:pt x="121931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271519"/>
            <a:ext cx="4296040" cy="2403919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773148"/>
            <a:ext cx="5085423" cy="676019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5938" y="5914128"/>
            <a:ext cx="6534458" cy="461962"/>
          </a:xfrm>
        </p:spPr>
        <p:txBody>
          <a:bodyPr anchor="ctr" anchorCtr="0"/>
          <a:lstStyle>
            <a:lvl1pPr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3695387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dia kuvapaikalla vihreä oik">
    <p:bg>
      <p:bgPr>
        <a:solidFill>
          <a:srgbClr val="00E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AD34C5A1-A6DE-12C4-38E9-84563C127897}"/>
              </a:ext>
            </a:extLst>
          </p:cNvPr>
          <p:cNvSpPr/>
          <p:nvPr userDrawn="1"/>
        </p:nvSpPr>
        <p:spPr>
          <a:xfrm>
            <a:off x="0" y="0"/>
            <a:ext cx="461038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AEE25C92-D8F0-7BA5-291C-840E4091AC1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" y="3"/>
            <a:ext cx="12193199" cy="6857999"/>
          </a:xfrm>
          <a:custGeom>
            <a:avLst/>
            <a:gdLst>
              <a:gd name="csX0" fmla="*/ 318952 w 12193199"/>
              <a:gd name="csY0" fmla="*/ 5479687 h 6857999"/>
              <a:gd name="csX1" fmla="*/ 318952 w 12193199"/>
              <a:gd name="csY1" fmla="*/ 5636179 h 6857999"/>
              <a:gd name="csX2" fmla="*/ 578473 w 12193199"/>
              <a:gd name="csY2" fmla="*/ 5636179 h 6857999"/>
              <a:gd name="csX3" fmla="*/ 578473 w 12193199"/>
              <a:gd name="csY3" fmla="*/ 6521800 h 6857999"/>
              <a:gd name="csX4" fmla="*/ 734986 w 12193199"/>
              <a:gd name="csY4" fmla="*/ 6521800 h 6857999"/>
              <a:gd name="csX5" fmla="*/ 734986 w 12193199"/>
              <a:gd name="csY5" fmla="*/ 5636179 h 6857999"/>
              <a:gd name="csX6" fmla="*/ 994521 w 12193199"/>
              <a:gd name="csY6" fmla="*/ 5636179 h 6857999"/>
              <a:gd name="csX7" fmla="*/ 994521 w 12193199"/>
              <a:gd name="csY7" fmla="*/ 5479687 h 6857999"/>
              <a:gd name="csX8" fmla="*/ 1059202 w 12193199"/>
              <a:gd name="csY8" fmla="*/ 5479683 h 6857999"/>
              <a:gd name="csX9" fmla="*/ 1059202 w 12193199"/>
              <a:gd name="csY9" fmla="*/ 5636172 h 6857999"/>
              <a:gd name="csX10" fmla="*/ 1318738 w 12193199"/>
              <a:gd name="csY10" fmla="*/ 5636172 h 6857999"/>
              <a:gd name="csX11" fmla="*/ 1318738 w 12193199"/>
              <a:gd name="csY11" fmla="*/ 6521793 h 6857999"/>
              <a:gd name="csX12" fmla="*/ 1475239 w 12193199"/>
              <a:gd name="csY12" fmla="*/ 6521793 h 6857999"/>
              <a:gd name="csX13" fmla="*/ 1475239 w 12193199"/>
              <a:gd name="csY13" fmla="*/ 5636172 h 6857999"/>
              <a:gd name="csX14" fmla="*/ 1734771 w 12193199"/>
              <a:gd name="csY14" fmla="*/ 5636172 h 6857999"/>
              <a:gd name="csX15" fmla="*/ 1734771 w 12193199"/>
              <a:gd name="csY15" fmla="*/ 5479683 h 6857999"/>
              <a:gd name="csX16" fmla="*/ 2127269 w 12193199"/>
              <a:gd name="csY16" fmla="*/ 5461712 h 6857999"/>
              <a:gd name="csX17" fmla="*/ 1779505 w 12193199"/>
              <a:gd name="csY17" fmla="*/ 5809476 h 6857999"/>
              <a:gd name="csX18" fmla="*/ 2127269 w 12193199"/>
              <a:gd name="csY18" fmla="*/ 6157229 h 6857999"/>
              <a:gd name="csX19" fmla="*/ 2127269 w 12193199"/>
              <a:gd name="csY19" fmla="*/ 6000742 h 6857999"/>
              <a:gd name="csX20" fmla="*/ 2165813 w 12193199"/>
              <a:gd name="csY20" fmla="*/ 6004627 h 6857999"/>
              <a:gd name="csX21" fmla="*/ 2318524 w 12193199"/>
              <a:gd name="csY21" fmla="*/ 6192016 h 6857999"/>
              <a:gd name="csX22" fmla="*/ 2127265 w 12193199"/>
              <a:gd name="csY22" fmla="*/ 6383276 h 6857999"/>
              <a:gd name="csX23" fmla="*/ 1961606 w 12193199"/>
              <a:gd name="csY23" fmla="*/ 6287657 h 6857999"/>
              <a:gd name="csX24" fmla="*/ 1826060 w 12193199"/>
              <a:gd name="csY24" fmla="*/ 6365928 h 6857999"/>
              <a:gd name="csX25" fmla="*/ 2127265 w 12193199"/>
              <a:gd name="csY25" fmla="*/ 6539779 h 6857999"/>
              <a:gd name="csX26" fmla="*/ 2475026 w 12193199"/>
              <a:gd name="csY26" fmla="*/ 6192026 h 6857999"/>
              <a:gd name="csX27" fmla="*/ 2127265 w 12193199"/>
              <a:gd name="csY27" fmla="*/ 5844263 h 6857999"/>
              <a:gd name="csX28" fmla="*/ 2127265 w 12193199"/>
              <a:gd name="csY28" fmla="*/ 6000740 h 6857999"/>
              <a:gd name="csX29" fmla="*/ 2088720 w 12193199"/>
              <a:gd name="csY29" fmla="*/ 5996854 h 6857999"/>
              <a:gd name="csX30" fmla="*/ 1936006 w 12193199"/>
              <a:gd name="csY30" fmla="*/ 5809476 h 6857999"/>
              <a:gd name="csX31" fmla="*/ 2127269 w 12193199"/>
              <a:gd name="csY31" fmla="*/ 5618201 h 6857999"/>
              <a:gd name="csX32" fmla="*/ 2292925 w 12193199"/>
              <a:gd name="csY32" fmla="*/ 5713820 h 6857999"/>
              <a:gd name="csX33" fmla="*/ 2292936 w 12193199"/>
              <a:gd name="csY33" fmla="*/ 5713820 h 6857999"/>
              <a:gd name="csX34" fmla="*/ 2428481 w 12193199"/>
              <a:gd name="csY34" fmla="*/ 5635549 h 6857999"/>
              <a:gd name="csX35" fmla="*/ 2127269 w 12193199"/>
              <a:gd name="csY35" fmla="*/ 5461712 h 6857999"/>
              <a:gd name="csX36" fmla="*/ 7175430 w 12193199"/>
              <a:gd name="csY36" fmla="*/ 317496 h 6857999"/>
              <a:gd name="csX37" fmla="*/ 7175430 w 12193199"/>
              <a:gd name="csY37" fmla="*/ 4381497 h 6857999"/>
              <a:gd name="csX38" fmla="*/ 6095942 w 12193199"/>
              <a:gd name="csY38" fmla="*/ 4381497 h 6857999"/>
              <a:gd name="csX39" fmla="*/ 6095942 w 12193199"/>
              <a:gd name="csY39" fmla="*/ 5460996 h 6857999"/>
              <a:gd name="csX40" fmla="*/ 5016457 w 12193199"/>
              <a:gd name="csY40" fmla="*/ 5460996 h 6857999"/>
              <a:gd name="csX41" fmla="*/ 5016457 w 12193199"/>
              <a:gd name="csY41" fmla="*/ 5460993 h 6857999"/>
              <a:gd name="csX42" fmla="*/ 5016453 w 12193199"/>
              <a:gd name="csY42" fmla="*/ 5460996 h 6857999"/>
              <a:gd name="csX43" fmla="*/ 5016457 w 12193199"/>
              <a:gd name="csY43" fmla="*/ 5460996 h 6857999"/>
              <a:gd name="csX44" fmla="*/ 5016457 w 12193199"/>
              <a:gd name="csY44" fmla="*/ 6540492 h 6857999"/>
              <a:gd name="csX45" fmla="*/ 11874385 w 12193199"/>
              <a:gd name="csY45" fmla="*/ 6540492 h 6857999"/>
              <a:gd name="csX46" fmla="*/ 11874385 w 12193199"/>
              <a:gd name="csY46" fmla="*/ 317496 h 6857999"/>
              <a:gd name="csX47" fmla="*/ 0 w 12193199"/>
              <a:gd name="csY47" fmla="*/ 0 h 6857999"/>
              <a:gd name="csX48" fmla="*/ 12193199 w 12193199"/>
              <a:gd name="csY48" fmla="*/ 0 h 6857999"/>
              <a:gd name="csX49" fmla="*/ 12193199 w 12193199"/>
              <a:gd name="csY49" fmla="*/ 6857999 h 6857999"/>
              <a:gd name="csX50" fmla="*/ 0 w 12193199"/>
              <a:gd name="csY50" fmla="*/ 6857999 h 68579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2193199" h="6857999">
                <a:moveTo>
                  <a:pt x="318952" y="5479687"/>
                </a:moveTo>
                <a:lnTo>
                  <a:pt x="318952" y="5636179"/>
                </a:lnTo>
                <a:lnTo>
                  <a:pt x="578473" y="5636179"/>
                </a:lnTo>
                <a:lnTo>
                  <a:pt x="578473" y="6521800"/>
                </a:lnTo>
                <a:lnTo>
                  <a:pt x="734986" y="6521800"/>
                </a:lnTo>
                <a:lnTo>
                  <a:pt x="734986" y="5636179"/>
                </a:lnTo>
                <a:lnTo>
                  <a:pt x="994521" y="5636179"/>
                </a:lnTo>
                <a:lnTo>
                  <a:pt x="994521" y="5479687"/>
                </a:lnTo>
                <a:close/>
                <a:moveTo>
                  <a:pt x="1059202" y="5479683"/>
                </a:moveTo>
                <a:lnTo>
                  <a:pt x="1059202" y="5636172"/>
                </a:lnTo>
                <a:lnTo>
                  <a:pt x="1318738" y="5636172"/>
                </a:lnTo>
                <a:lnTo>
                  <a:pt x="1318738" y="6521793"/>
                </a:lnTo>
                <a:lnTo>
                  <a:pt x="1475239" y="6521793"/>
                </a:lnTo>
                <a:lnTo>
                  <a:pt x="1475239" y="5636172"/>
                </a:lnTo>
                <a:lnTo>
                  <a:pt x="1734771" y="5636172"/>
                </a:lnTo>
                <a:lnTo>
                  <a:pt x="1734771" y="5479683"/>
                </a:lnTo>
                <a:close/>
                <a:moveTo>
                  <a:pt x="2127269" y="5461712"/>
                </a:moveTo>
                <a:cubicBezTo>
                  <a:pt x="1935207" y="5461712"/>
                  <a:pt x="1779505" y="5617416"/>
                  <a:pt x="1779505" y="5809476"/>
                </a:cubicBezTo>
                <a:cubicBezTo>
                  <a:pt x="1779505" y="6001539"/>
                  <a:pt x="1935207" y="6157229"/>
                  <a:pt x="2127269" y="6157229"/>
                </a:cubicBezTo>
                <a:lnTo>
                  <a:pt x="2127269" y="6000742"/>
                </a:lnTo>
                <a:lnTo>
                  <a:pt x="2165813" y="6004627"/>
                </a:lnTo>
                <a:cubicBezTo>
                  <a:pt x="2252970" y="6022460"/>
                  <a:pt x="2318524" y="6099570"/>
                  <a:pt x="2318524" y="6192016"/>
                </a:cubicBezTo>
                <a:cubicBezTo>
                  <a:pt x="2318524" y="6297665"/>
                  <a:pt x="2232903" y="6383276"/>
                  <a:pt x="2127265" y="6383276"/>
                </a:cubicBezTo>
                <a:cubicBezTo>
                  <a:pt x="2056476" y="6383276"/>
                  <a:pt x="1994679" y="6344807"/>
                  <a:pt x="1961606" y="6287657"/>
                </a:cubicBezTo>
                <a:lnTo>
                  <a:pt x="1826060" y="6365928"/>
                </a:lnTo>
                <a:cubicBezTo>
                  <a:pt x="1886182" y="6469853"/>
                  <a:pt x="1998563" y="6539779"/>
                  <a:pt x="2127265" y="6539779"/>
                </a:cubicBezTo>
                <a:cubicBezTo>
                  <a:pt x="2319324" y="6539779"/>
                  <a:pt x="2475026" y="6384076"/>
                  <a:pt x="2475026" y="6192026"/>
                </a:cubicBezTo>
                <a:cubicBezTo>
                  <a:pt x="2475026" y="5999977"/>
                  <a:pt x="2319324" y="5844263"/>
                  <a:pt x="2127265" y="5844263"/>
                </a:cubicBezTo>
                <a:lnTo>
                  <a:pt x="2127265" y="6000740"/>
                </a:lnTo>
                <a:lnTo>
                  <a:pt x="2088720" y="5996854"/>
                </a:lnTo>
                <a:cubicBezTo>
                  <a:pt x="2001560" y="5979019"/>
                  <a:pt x="1936006" y="5901900"/>
                  <a:pt x="1936006" y="5809476"/>
                </a:cubicBezTo>
                <a:cubicBezTo>
                  <a:pt x="1936006" y="5703863"/>
                  <a:pt x="2021642" y="5618201"/>
                  <a:pt x="2127269" y="5618201"/>
                </a:cubicBezTo>
                <a:cubicBezTo>
                  <a:pt x="2198055" y="5618201"/>
                  <a:pt x="2259855" y="5656670"/>
                  <a:pt x="2292925" y="5713820"/>
                </a:cubicBezTo>
                <a:lnTo>
                  <a:pt x="2292936" y="5713820"/>
                </a:lnTo>
                <a:lnTo>
                  <a:pt x="2428481" y="5635549"/>
                </a:lnTo>
                <a:cubicBezTo>
                  <a:pt x="2368337" y="5531624"/>
                  <a:pt x="2255982" y="5461712"/>
                  <a:pt x="2127269" y="5461712"/>
                </a:cubicBezTo>
                <a:close/>
                <a:moveTo>
                  <a:pt x="7175430" y="317496"/>
                </a:moveTo>
                <a:lnTo>
                  <a:pt x="7175430" y="4381497"/>
                </a:lnTo>
                <a:lnTo>
                  <a:pt x="6095942" y="4381497"/>
                </a:lnTo>
                <a:lnTo>
                  <a:pt x="6095942" y="5460996"/>
                </a:lnTo>
                <a:lnTo>
                  <a:pt x="5016457" y="5460996"/>
                </a:lnTo>
                <a:lnTo>
                  <a:pt x="5016457" y="5460993"/>
                </a:lnTo>
                <a:lnTo>
                  <a:pt x="5016453" y="5460996"/>
                </a:lnTo>
                <a:lnTo>
                  <a:pt x="5016457" y="5460996"/>
                </a:lnTo>
                <a:lnTo>
                  <a:pt x="5016457" y="6540492"/>
                </a:lnTo>
                <a:lnTo>
                  <a:pt x="11874385" y="6540492"/>
                </a:lnTo>
                <a:lnTo>
                  <a:pt x="11874385" y="317496"/>
                </a:lnTo>
                <a:close/>
                <a:moveTo>
                  <a:pt x="0" y="0"/>
                </a:moveTo>
                <a:lnTo>
                  <a:pt x="12193199" y="0"/>
                </a:lnTo>
                <a:lnTo>
                  <a:pt x="121931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0023" y="2271519"/>
            <a:ext cx="4296040" cy="2403919"/>
          </a:xfrm>
        </p:spPr>
        <p:txBody>
          <a:bodyPr anchor="ctr" anchorCtr="0"/>
          <a:lstStyle>
            <a:lvl1pPr algn="r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90640" y="4773148"/>
            <a:ext cx="5085423" cy="676019"/>
          </a:xfrm>
        </p:spPr>
        <p:txBody>
          <a:bodyPr anchor="t" anchorCtr="0"/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605" y="5914128"/>
            <a:ext cx="6534458" cy="461962"/>
          </a:xfrm>
        </p:spPr>
        <p:txBody>
          <a:bodyPr anchor="ctr" anchorCtr="0"/>
          <a:lstStyle>
            <a:lvl1pPr algn="r"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233414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 kuvapaikalla pinkki vasen">
    <p:bg>
      <p:bgPr>
        <a:solidFill>
          <a:srgbClr val="FF7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C1CECABC-8232-9778-AC99-9A78E137E261}"/>
              </a:ext>
            </a:extLst>
          </p:cNvPr>
          <p:cNvSpPr/>
          <p:nvPr userDrawn="1"/>
        </p:nvSpPr>
        <p:spPr>
          <a:xfrm>
            <a:off x="7566332" y="0"/>
            <a:ext cx="461038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455F09FB-AC65-A577-13C2-3BBC890F2BB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" y="-1"/>
            <a:ext cx="12193199" cy="6858000"/>
          </a:xfrm>
          <a:custGeom>
            <a:avLst/>
            <a:gdLst>
              <a:gd name="csX0" fmla="*/ 9716853 w 12193199"/>
              <a:gd name="csY0" fmla="*/ 5479690 h 6858000"/>
              <a:gd name="csX1" fmla="*/ 9716853 w 12193199"/>
              <a:gd name="csY1" fmla="*/ 5636182 h 6858000"/>
              <a:gd name="csX2" fmla="*/ 9976386 w 12193199"/>
              <a:gd name="csY2" fmla="*/ 5636182 h 6858000"/>
              <a:gd name="csX3" fmla="*/ 9976386 w 12193199"/>
              <a:gd name="csY3" fmla="*/ 6521803 h 6858000"/>
              <a:gd name="csX4" fmla="*/ 10132887 w 12193199"/>
              <a:gd name="csY4" fmla="*/ 6521803 h 6858000"/>
              <a:gd name="csX5" fmla="*/ 10132887 w 12193199"/>
              <a:gd name="csY5" fmla="*/ 5636182 h 6858000"/>
              <a:gd name="csX6" fmla="*/ 10392423 w 12193199"/>
              <a:gd name="csY6" fmla="*/ 5636182 h 6858000"/>
              <a:gd name="csX7" fmla="*/ 10392423 w 12193199"/>
              <a:gd name="csY7" fmla="*/ 5479690 h 6858000"/>
              <a:gd name="csX8" fmla="*/ 10457107 w 12193199"/>
              <a:gd name="csY8" fmla="*/ 5479686 h 6858000"/>
              <a:gd name="csX9" fmla="*/ 10457107 w 12193199"/>
              <a:gd name="csY9" fmla="*/ 5636175 h 6858000"/>
              <a:gd name="csX10" fmla="*/ 10716643 w 12193199"/>
              <a:gd name="csY10" fmla="*/ 5636175 h 6858000"/>
              <a:gd name="csX11" fmla="*/ 10716643 w 12193199"/>
              <a:gd name="csY11" fmla="*/ 6521796 h 6858000"/>
              <a:gd name="csX12" fmla="*/ 10873141 w 12193199"/>
              <a:gd name="csY12" fmla="*/ 6521796 h 6858000"/>
              <a:gd name="csX13" fmla="*/ 10873141 w 12193199"/>
              <a:gd name="csY13" fmla="*/ 5636175 h 6858000"/>
              <a:gd name="csX14" fmla="*/ 11132676 w 12193199"/>
              <a:gd name="csY14" fmla="*/ 5636175 h 6858000"/>
              <a:gd name="csX15" fmla="*/ 11132676 w 12193199"/>
              <a:gd name="csY15" fmla="*/ 5479686 h 6858000"/>
              <a:gd name="csX16" fmla="*/ 11525170 w 12193199"/>
              <a:gd name="csY16" fmla="*/ 5461715 h 6858000"/>
              <a:gd name="csX17" fmla="*/ 11177410 w 12193199"/>
              <a:gd name="csY17" fmla="*/ 5809479 h 6858000"/>
              <a:gd name="csX18" fmla="*/ 11525170 w 12193199"/>
              <a:gd name="csY18" fmla="*/ 6157232 h 6858000"/>
              <a:gd name="csX19" fmla="*/ 11525170 w 12193199"/>
              <a:gd name="csY19" fmla="*/ 6000745 h 6858000"/>
              <a:gd name="csX20" fmla="*/ 11563715 w 12193199"/>
              <a:gd name="csY20" fmla="*/ 6004630 h 6858000"/>
              <a:gd name="csX21" fmla="*/ 11716430 w 12193199"/>
              <a:gd name="csY21" fmla="*/ 6192019 h 6858000"/>
              <a:gd name="csX22" fmla="*/ 11525167 w 12193199"/>
              <a:gd name="csY22" fmla="*/ 6383279 h 6858000"/>
              <a:gd name="csX23" fmla="*/ 11359511 w 12193199"/>
              <a:gd name="csY23" fmla="*/ 6287660 h 6858000"/>
              <a:gd name="csX24" fmla="*/ 11223965 w 12193199"/>
              <a:gd name="csY24" fmla="*/ 6365931 h 6858000"/>
              <a:gd name="csX25" fmla="*/ 11525167 w 12193199"/>
              <a:gd name="csY25" fmla="*/ 6539782 h 6858000"/>
              <a:gd name="csX26" fmla="*/ 11872927 w 12193199"/>
              <a:gd name="csY26" fmla="*/ 6192029 h 6858000"/>
              <a:gd name="csX27" fmla="*/ 11525167 w 12193199"/>
              <a:gd name="csY27" fmla="*/ 5844266 h 6858000"/>
              <a:gd name="csX28" fmla="*/ 11525167 w 12193199"/>
              <a:gd name="csY28" fmla="*/ 6000743 h 6858000"/>
              <a:gd name="csX29" fmla="*/ 11486622 w 12193199"/>
              <a:gd name="csY29" fmla="*/ 5996857 h 6858000"/>
              <a:gd name="csX30" fmla="*/ 11333911 w 12193199"/>
              <a:gd name="csY30" fmla="*/ 5809479 h 6858000"/>
              <a:gd name="csX31" fmla="*/ 11525170 w 12193199"/>
              <a:gd name="csY31" fmla="*/ 5618204 h 6858000"/>
              <a:gd name="csX32" fmla="*/ 11690826 w 12193199"/>
              <a:gd name="csY32" fmla="*/ 5713823 h 6858000"/>
              <a:gd name="csX33" fmla="*/ 11690841 w 12193199"/>
              <a:gd name="csY33" fmla="*/ 5713823 h 6858000"/>
              <a:gd name="csX34" fmla="*/ 11826386 w 12193199"/>
              <a:gd name="csY34" fmla="*/ 5635552 h 6858000"/>
              <a:gd name="csX35" fmla="*/ 11525170 w 12193199"/>
              <a:gd name="csY35" fmla="*/ 5461715 h 6858000"/>
              <a:gd name="csX36" fmla="*/ 316799 w 12193199"/>
              <a:gd name="csY36" fmla="*/ 316801 h 6858000"/>
              <a:gd name="csX37" fmla="*/ 316799 w 12193199"/>
              <a:gd name="csY37" fmla="*/ 6536438 h 6858000"/>
              <a:gd name="csX38" fmla="*/ 7175036 w 12193199"/>
              <a:gd name="csY38" fmla="*/ 6536438 h 6858000"/>
              <a:gd name="csX39" fmla="*/ 7175036 w 12193199"/>
              <a:gd name="csY39" fmla="*/ 5457525 h 6858000"/>
              <a:gd name="csX40" fmla="*/ 7175036 w 12193199"/>
              <a:gd name="csY40" fmla="*/ 5457519 h 6858000"/>
              <a:gd name="csX41" fmla="*/ 6095501 w 12193199"/>
              <a:gd name="csY41" fmla="*/ 5457519 h 6858000"/>
              <a:gd name="csX42" fmla="*/ 6095501 w 12193199"/>
              <a:gd name="csY42" fmla="*/ 4378605 h 6858000"/>
              <a:gd name="csX43" fmla="*/ 5015967 w 12193199"/>
              <a:gd name="csY43" fmla="*/ 4378605 h 6858000"/>
              <a:gd name="csX44" fmla="*/ 5015967 w 12193199"/>
              <a:gd name="csY44" fmla="*/ 316801 h 6858000"/>
              <a:gd name="csX45" fmla="*/ 0 w 12193199"/>
              <a:gd name="csY45" fmla="*/ 0 h 6858000"/>
              <a:gd name="csX46" fmla="*/ 12193199 w 12193199"/>
              <a:gd name="csY46" fmla="*/ 0 h 6858000"/>
              <a:gd name="csX47" fmla="*/ 12193199 w 12193199"/>
              <a:gd name="csY47" fmla="*/ 6858000 h 6858000"/>
              <a:gd name="csX48" fmla="*/ 0 w 12193199"/>
              <a:gd name="csY48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12193199" h="6858000">
                <a:moveTo>
                  <a:pt x="9716853" y="5479690"/>
                </a:moveTo>
                <a:lnTo>
                  <a:pt x="9716853" y="5636182"/>
                </a:lnTo>
                <a:lnTo>
                  <a:pt x="9976386" y="5636182"/>
                </a:lnTo>
                <a:lnTo>
                  <a:pt x="9976386" y="6521803"/>
                </a:lnTo>
                <a:lnTo>
                  <a:pt x="10132887" y="6521803"/>
                </a:lnTo>
                <a:lnTo>
                  <a:pt x="10132887" y="5636182"/>
                </a:lnTo>
                <a:lnTo>
                  <a:pt x="10392423" y="5636182"/>
                </a:lnTo>
                <a:lnTo>
                  <a:pt x="10392423" y="5479690"/>
                </a:lnTo>
                <a:close/>
                <a:moveTo>
                  <a:pt x="10457107" y="5479686"/>
                </a:moveTo>
                <a:lnTo>
                  <a:pt x="10457107" y="5636175"/>
                </a:lnTo>
                <a:lnTo>
                  <a:pt x="10716643" y="5636175"/>
                </a:lnTo>
                <a:lnTo>
                  <a:pt x="10716643" y="6521796"/>
                </a:lnTo>
                <a:lnTo>
                  <a:pt x="10873141" y="6521796"/>
                </a:lnTo>
                <a:lnTo>
                  <a:pt x="10873141" y="5636175"/>
                </a:lnTo>
                <a:lnTo>
                  <a:pt x="11132676" y="5636175"/>
                </a:lnTo>
                <a:lnTo>
                  <a:pt x="11132676" y="5479686"/>
                </a:lnTo>
                <a:close/>
                <a:moveTo>
                  <a:pt x="11525170" y="5461715"/>
                </a:moveTo>
                <a:cubicBezTo>
                  <a:pt x="11333108" y="5461715"/>
                  <a:pt x="11177410" y="5617419"/>
                  <a:pt x="11177410" y="5809479"/>
                </a:cubicBezTo>
                <a:cubicBezTo>
                  <a:pt x="11177410" y="6001542"/>
                  <a:pt x="11333108" y="6157232"/>
                  <a:pt x="11525170" y="6157232"/>
                </a:cubicBezTo>
                <a:lnTo>
                  <a:pt x="11525170" y="6000745"/>
                </a:lnTo>
                <a:lnTo>
                  <a:pt x="11563715" y="6004630"/>
                </a:lnTo>
                <a:cubicBezTo>
                  <a:pt x="11650873" y="6022463"/>
                  <a:pt x="11716430" y="6099573"/>
                  <a:pt x="11716430" y="6192019"/>
                </a:cubicBezTo>
                <a:cubicBezTo>
                  <a:pt x="11716430" y="6297668"/>
                  <a:pt x="11630804" y="6383279"/>
                  <a:pt x="11525167" y="6383279"/>
                </a:cubicBezTo>
                <a:cubicBezTo>
                  <a:pt x="11454380" y="6383279"/>
                  <a:pt x="11392580" y="6344810"/>
                  <a:pt x="11359511" y="6287660"/>
                </a:cubicBezTo>
                <a:lnTo>
                  <a:pt x="11223965" y="6365931"/>
                </a:lnTo>
                <a:cubicBezTo>
                  <a:pt x="11284088" y="6469856"/>
                  <a:pt x="11396468" y="6539782"/>
                  <a:pt x="11525167" y="6539782"/>
                </a:cubicBezTo>
                <a:cubicBezTo>
                  <a:pt x="11717228" y="6539782"/>
                  <a:pt x="11872927" y="6384079"/>
                  <a:pt x="11872927" y="6192029"/>
                </a:cubicBezTo>
                <a:cubicBezTo>
                  <a:pt x="11872927" y="5999980"/>
                  <a:pt x="11717228" y="5844266"/>
                  <a:pt x="11525167" y="5844266"/>
                </a:cubicBezTo>
                <a:lnTo>
                  <a:pt x="11525167" y="6000743"/>
                </a:lnTo>
                <a:lnTo>
                  <a:pt x="11486622" y="5996857"/>
                </a:lnTo>
                <a:cubicBezTo>
                  <a:pt x="11399465" y="5979022"/>
                  <a:pt x="11333911" y="5901903"/>
                  <a:pt x="11333911" y="5809479"/>
                </a:cubicBezTo>
                <a:cubicBezTo>
                  <a:pt x="11333911" y="5703866"/>
                  <a:pt x="11419547" y="5618204"/>
                  <a:pt x="11525170" y="5618204"/>
                </a:cubicBezTo>
                <a:cubicBezTo>
                  <a:pt x="11595960" y="5618204"/>
                  <a:pt x="11657757" y="5656673"/>
                  <a:pt x="11690826" y="5713823"/>
                </a:cubicBezTo>
                <a:lnTo>
                  <a:pt x="11690841" y="5713823"/>
                </a:lnTo>
                <a:lnTo>
                  <a:pt x="11826386" y="5635552"/>
                </a:lnTo>
                <a:cubicBezTo>
                  <a:pt x="11766238" y="5531627"/>
                  <a:pt x="11653884" y="5461715"/>
                  <a:pt x="11525170" y="5461715"/>
                </a:cubicBezTo>
                <a:close/>
                <a:moveTo>
                  <a:pt x="316799" y="316801"/>
                </a:moveTo>
                <a:lnTo>
                  <a:pt x="316799" y="6536438"/>
                </a:lnTo>
                <a:lnTo>
                  <a:pt x="7175036" y="6536438"/>
                </a:lnTo>
                <a:lnTo>
                  <a:pt x="7175036" y="5457525"/>
                </a:lnTo>
                <a:lnTo>
                  <a:pt x="7175036" y="5457519"/>
                </a:lnTo>
                <a:lnTo>
                  <a:pt x="6095501" y="5457519"/>
                </a:lnTo>
                <a:lnTo>
                  <a:pt x="6095501" y="4378605"/>
                </a:lnTo>
                <a:lnTo>
                  <a:pt x="5015967" y="4378605"/>
                </a:lnTo>
                <a:lnTo>
                  <a:pt x="5015967" y="316801"/>
                </a:lnTo>
                <a:close/>
                <a:moveTo>
                  <a:pt x="0" y="0"/>
                </a:moveTo>
                <a:lnTo>
                  <a:pt x="12193199" y="0"/>
                </a:lnTo>
                <a:lnTo>
                  <a:pt x="121931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271519"/>
            <a:ext cx="4296040" cy="2403919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773148"/>
            <a:ext cx="5085423" cy="676019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5938" y="5914128"/>
            <a:ext cx="6534458" cy="461962"/>
          </a:xfrm>
        </p:spPr>
        <p:txBody>
          <a:bodyPr anchor="ctr" anchorCtr="0"/>
          <a:lstStyle>
            <a:lvl1pPr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278944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paikalla pinkki oikea">
    <p:bg>
      <p:bgPr>
        <a:solidFill>
          <a:srgbClr val="FF7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AD34C5A1-A6DE-12C4-38E9-84563C127897}"/>
              </a:ext>
            </a:extLst>
          </p:cNvPr>
          <p:cNvSpPr/>
          <p:nvPr userDrawn="1"/>
        </p:nvSpPr>
        <p:spPr>
          <a:xfrm>
            <a:off x="0" y="0"/>
            <a:ext cx="461038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AEE25C92-D8F0-7BA5-291C-840E4091AC1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" y="3"/>
            <a:ext cx="12193199" cy="6857999"/>
          </a:xfrm>
          <a:custGeom>
            <a:avLst/>
            <a:gdLst>
              <a:gd name="csX0" fmla="*/ 318952 w 12193199"/>
              <a:gd name="csY0" fmla="*/ 5479687 h 6857999"/>
              <a:gd name="csX1" fmla="*/ 318952 w 12193199"/>
              <a:gd name="csY1" fmla="*/ 5636179 h 6857999"/>
              <a:gd name="csX2" fmla="*/ 578473 w 12193199"/>
              <a:gd name="csY2" fmla="*/ 5636179 h 6857999"/>
              <a:gd name="csX3" fmla="*/ 578473 w 12193199"/>
              <a:gd name="csY3" fmla="*/ 6521800 h 6857999"/>
              <a:gd name="csX4" fmla="*/ 734986 w 12193199"/>
              <a:gd name="csY4" fmla="*/ 6521800 h 6857999"/>
              <a:gd name="csX5" fmla="*/ 734986 w 12193199"/>
              <a:gd name="csY5" fmla="*/ 5636179 h 6857999"/>
              <a:gd name="csX6" fmla="*/ 994521 w 12193199"/>
              <a:gd name="csY6" fmla="*/ 5636179 h 6857999"/>
              <a:gd name="csX7" fmla="*/ 994521 w 12193199"/>
              <a:gd name="csY7" fmla="*/ 5479687 h 6857999"/>
              <a:gd name="csX8" fmla="*/ 1059202 w 12193199"/>
              <a:gd name="csY8" fmla="*/ 5479683 h 6857999"/>
              <a:gd name="csX9" fmla="*/ 1059202 w 12193199"/>
              <a:gd name="csY9" fmla="*/ 5636172 h 6857999"/>
              <a:gd name="csX10" fmla="*/ 1318738 w 12193199"/>
              <a:gd name="csY10" fmla="*/ 5636172 h 6857999"/>
              <a:gd name="csX11" fmla="*/ 1318738 w 12193199"/>
              <a:gd name="csY11" fmla="*/ 6521793 h 6857999"/>
              <a:gd name="csX12" fmla="*/ 1475239 w 12193199"/>
              <a:gd name="csY12" fmla="*/ 6521793 h 6857999"/>
              <a:gd name="csX13" fmla="*/ 1475239 w 12193199"/>
              <a:gd name="csY13" fmla="*/ 5636172 h 6857999"/>
              <a:gd name="csX14" fmla="*/ 1734771 w 12193199"/>
              <a:gd name="csY14" fmla="*/ 5636172 h 6857999"/>
              <a:gd name="csX15" fmla="*/ 1734771 w 12193199"/>
              <a:gd name="csY15" fmla="*/ 5479683 h 6857999"/>
              <a:gd name="csX16" fmla="*/ 2127269 w 12193199"/>
              <a:gd name="csY16" fmla="*/ 5461712 h 6857999"/>
              <a:gd name="csX17" fmla="*/ 1779505 w 12193199"/>
              <a:gd name="csY17" fmla="*/ 5809476 h 6857999"/>
              <a:gd name="csX18" fmla="*/ 2127269 w 12193199"/>
              <a:gd name="csY18" fmla="*/ 6157229 h 6857999"/>
              <a:gd name="csX19" fmla="*/ 2127269 w 12193199"/>
              <a:gd name="csY19" fmla="*/ 6000742 h 6857999"/>
              <a:gd name="csX20" fmla="*/ 2165813 w 12193199"/>
              <a:gd name="csY20" fmla="*/ 6004627 h 6857999"/>
              <a:gd name="csX21" fmla="*/ 2318524 w 12193199"/>
              <a:gd name="csY21" fmla="*/ 6192016 h 6857999"/>
              <a:gd name="csX22" fmla="*/ 2127265 w 12193199"/>
              <a:gd name="csY22" fmla="*/ 6383276 h 6857999"/>
              <a:gd name="csX23" fmla="*/ 1961606 w 12193199"/>
              <a:gd name="csY23" fmla="*/ 6287657 h 6857999"/>
              <a:gd name="csX24" fmla="*/ 1826060 w 12193199"/>
              <a:gd name="csY24" fmla="*/ 6365928 h 6857999"/>
              <a:gd name="csX25" fmla="*/ 2127265 w 12193199"/>
              <a:gd name="csY25" fmla="*/ 6539779 h 6857999"/>
              <a:gd name="csX26" fmla="*/ 2475026 w 12193199"/>
              <a:gd name="csY26" fmla="*/ 6192026 h 6857999"/>
              <a:gd name="csX27" fmla="*/ 2127265 w 12193199"/>
              <a:gd name="csY27" fmla="*/ 5844263 h 6857999"/>
              <a:gd name="csX28" fmla="*/ 2127265 w 12193199"/>
              <a:gd name="csY28" fmla="*/ 6000740 h 6857999"/>
              <a:gd name="csX29" fmla="*/ 2088720 w 12193199"/>
              <a:gd name="csY29" fmla="*/ 5996854 h 6857999"/>
              <a:gd name="csX30" fmla="*/ 1936006 w 12193199"/>
              <a:gd name="csY30" fmla="*/ 5809476 h 6857999"/>
              <a:gd name="csX31" fmla="*/ 2127269 w 12193199"/>
              <a:gd name="csY31" fmla="*/ 5618201 h 6857999"/>
              <a:gd name="csX32" fmla="*/ 2292925 w 12193199"/>
              <a:gd name="csY32" fmla="*/ 5713820 h 6857999"/>
              <a:gd name="csX33" fmla="*/ 2292936 w 12193199"/>
              <a:gd name="csY33" fmla="*/ 5713820 h 6857999"/>
              <a:gd name="csX34" fmla="*/ 2428481 w 12193199"/>
              <a:gd name="csY34" fmla="*/ 5635549 h 6857999"/>
              <a:gd name="csX35" fmla="*/ 2127269 w 12193199"/>
              <a:gd name="csY35" fmla="*/ 5461712 h 6857999"/>
              <a:gd name="csX36" fmla="*/ 7175430 w 12193199"/>
              <a:gd name="csY36" fmla="*/ 317496 h 6857999"/>
              <a:gd name="csX37" fmla="*/ 7175430 w 12193199"/>
              <a:gd name="csY37" fmla="*/ 4381497 h 6857999"/>
              <a:gd name="csX38" fmla="*/ 6095942 w 12193199"/>
              <a:gd name="csY38" fmla="*/ 4381497 h 6857999"/>
              <a:gd name="csX39" fmla="*/ 6095942 w 12193199"/>
              <a:gd name="csY39" fmla="*/ 5460996 h 6857999"/>
              <a:gd name="csX40" fmla="*/ 5016457 w 12193199"/>
              <a:gd name="csY40" fmla="*/ 5460996 h 6857999"/>
              <a:gd name="csX41" fmla="*/ 5016457 w 12193199"/>
              <a:gd name="csY41" fmla="*/ 5460993 h 6857999"/>
              <a:gd name="csX42" fmla="*/ 5016453 w 12193199"/>
              <a:gd name="csY42" fmla="*/ 5460996 h 6857999"/>
              <a:gd name="csX43" fmla="*/ 5016457 w 12193199"/>
              <a:gd name="csY43" fmla="*/ 5460996 h 6857999"/>
              <a:gd name="csX44" fmla="*/ 5016457 w 12193199"/>
              <a:gd name="csY44" fmla="*/ 6540492 h 6857999"/>
              <a:gd name="csX45" fmla="*/ 11874385 w 12193199"/>
              <a:gd name="csY45" fmla="*/ 6540492 h 6857999"/>
              <a:gd name="csX46" fmla="*/ 11874385 w 12193199"/>
              <a:gd name="csY46" fmla="*/ 317496 h 6857999"/>
              <a:gd name="csX47" fmla="*/ 0 w 12193199"/>
              <a:gd name="csY47" fmla="*/ 0 h 6857999"/>
              <a:gd name="csX48" fmla="*/ 12193199 w 12193199"/>
              <a:gd name="csY48" fmla="*/ 0 h 6857999"/>
              <a:gd name="csX49" fmla="*/ 12193199 w 12193199"/>
              <a:gd name="csY49" fmla="*/ 6857999 h 6857999"/>
              <a:gd name="csX50" fmla="*/ 0 w 12193199"/>
              <a:gd name="csY50" fmla="*/ 6857999 h 68579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12193199" h="6857999">
                <a:moveTo>
                  <a:pt x="318952" y="5479687"/>
                </a:moveTo>
                <a:lnTo>
                  <a:pt x="318952" y="5636179"/>
                </a:lnTo>
                <a:lnTo>
                  <a:pt x="578473" y="5636179"/>
                </a:lnTo>
                <a:lnTo>
                  <a:pt x="578473" y="6521800"/>
                </a:lnTo>
                <a:lnTo>
                  <a:pt x="734986" y="6521800"/>
                </a:lnTo>
                <a:lnTo>
                  <a:pt x="734986" y="5636179"/>
                </a:lnTo>
                <a:lnTo>
                  <a:pt x="994521" y="5636179"/>
                </a:lnTo>
                <a:lnTo>
                  <a:pt x="994521" y="5479687"/>
                </a:lnTo>
                <a:close/>
                <a:moveTo>
                  <a:pt x="1059202" y="5479683"/>
                </a:moveTo>
                <a:lnTo>
                  <a:pt x="1059202" y="5636172"/>
                </a:lnTo>
                <a:lnTo>
                  <a:pt x="1318738" y="5636172"/>
                </a:lnTo>
                <a:lnTo>
                  <a:pt x="1318738" y="6521793"/>
                </a:lnTo>
                <a:lnTo>
                  <a:pt x="1475239" y="6521793"/>
                </a:lnTo>
                <a:lnTo>
                  <a:pt x="1475239" y="5636172"/>
                </a:lnTo>
                <a:lnTo>
                  <a:pt x="1734771" y="5636172"/>
                </a:lnTo>
                <a:lnTo>
                  <a:pt x="1734771" y="5479683"/>
                </a:lnTo>
                <a:close/>
                <a:moveTo>
                  <a:pt x="2127269" y="5461712"/>
                </a:moveTo>
                <a:cubicBezTo>
                  <a:pt x="1935207" y="5461712"/>
                  <a:pt x="1779505" y="5617416"/>
                  <a:pt x="1779505" y="5809476"/>
                </a:cubicBezTo>
                <a:cubicBezTo>
                  <a:pt x="1779505" y="6001539"/>
                  <a:pt x="1935207" y="6157229"/>
                  <a:pt x="2127269" y="6157229"/>
                </a:cubicBezTo>
                <a:lnTo>
                  <a:pt x="2127269" y="6000742"/>
                </a:lnTo>
                <a:lnTo>
                  <a:pt x="2165813" y="6004627"/>
                </a:lnTo>
                <a:cubicBezTo>
                  <a:pt x="2252970" y="6022460"/>
                  <a:pt x="2318524" y="6099570"/>
                  <a:pt x="2318524" y="6192016"/>
                </a:cubicBezTo>
                <a:cubicBezTo>
                  <a:pt x="2318524" y="6297665"/>
                  <a:pt x="2232903" y="6383276"/>
                  <a:pt x="2127265" y="6383276"/>
                </a:cubicBezTo>
                <a:cubicBezTo>
                  <a:pt x="2056476" y="6383276"/>
                  <a:pt x="1994679" y="6344807"/>
                  <a:pt x="1961606" y="6287657"/>
                </a:cubicBezTo>
                <a:lnTo>
                  <a:pt x="1826060" y="6365928"/>
                </a:lnTo>
                <a:cubicBezTo>
                  <a:pt x="1886182" y="6469853"/>
                  <a:pt x="1998563" y="6539779"/>
                  <a:pt x="2127265" y="6539779"/>
                </a:cubicBezTo>
                <a:cubicBezTo>
                  <a:pt x="2319324" y="6539779"/>
                  <a:pt x="2475026" y="6384076"/>
                  <a:pt x="2475026" y="6192026"/>
                </a:cubicBezTo>
                <a:cubicBezTo>
                  <a:pt x="2475026" y="5999977"/>
                  <a:pt x="2319324" y="5844263"/>
                  <a:pt x="2127265" y="5844263"/>
                </a:cubicBezTo>
                <a:lnTo>
                  <a:pt x="2127265" y="6000740"/>
                </a:lnTo>
                <a:lnTo>
                  <a:pt x="2088720" y="5996854"/>
                </a:lnTo>
                <a:cubicBezTo>
                  <a:pt x="2001560" y="5979019"/>
                  <a:pt x="1936006" y="5901900"/>
                  <a:pt x="1936006" y="5809476"/>
                </a:cubicBezTo>
                <a:cubicBezTo>
                  <a:pt x="1936006" y="5703863"/>
                  <a:pt x="2021642" y="5618201"/>
                  <a:pt x="2127269" y="5618201"/>
                </a:cubicBezTo>
                <a:cubicBezTo>
                  <a:pt x="2198055" y="5618201"/>
                  <a:pt x="2259855" y="5656670"/>
                  <a:pt x="2292925" y="5713820"/>
                </a:cubicBezTo>
                <a:lnTo>
                  <a:pt x="2292936" y="5713820"/>
                </a:lnTo>
                <a:lnTo>
                  <a:pt x="2428481" y="5635549"/>
                </a:lnTo>
                <a:cubicBezTo>
                  <a:pt x="2368337" y="5531624"/>
                  <a:pt x="2255982" y="5461712"/>
                  <a:pt x="2127269" y="5461712"/>
                </a:cubicBezTo>
                <a:close/>
                <a:moveTo>
                  <a:pt x="7175430" y="317496"/>
                </a:moveTo>
                <a:lnTo>
                  <a:pt x="7175430" y="4381497"/>
                </a:lnTo>
                <a:lnTo>
                  <a:pt x="6095942" y="4381497"/>
                </a:lnTo>
                <a:lnTo>
                  <a:pt x="6095942" y="5460996"/>
                </a:lnTo>
                <a:lnTo>
                  <a:pt x="5016457" y="5460996"/>
                </a:lnTo>
                <a:lnTo>
                  <a:pt x="5016457" y="5460993"/>
                </a:lnTo>
                <a:lnTo>
                  <a:pt x="5016453" y="5460996"/>
                </a:lnTo>
                <a:lnTo>
                  <a:pt x="5016457" y="5460996"/>
                </a:lnTo>
                <a:lnTo>
                  <a:pt x="5016457" y="6540492"/>
                </a:lnTo>
                <a:lnTo>
                  <a:pt x="11874385" y="6540492"/>
                </a:lnTo>
                <a:lnTo>
                  <a:pt x="11874385" y="317496"/>
                </a:lnTo>
                <a:close/>
                <a:moveTo>
                  <a:pt x="0" y="0"/>
                </a:moveTo>
                <a:lnTo>
                  <a:pt x="12193199" y="0"/>
                </a:lnTo>
                <a:lnTo>
                  <a:pt x="121931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0023" y="2271519"/>
            <a:ext cx="4296040" cy="2403919"/>
          </a:xfrm>
        </p:spPr>
        <p:txBody>
          <a:bodyPr anchor="ctr" anchorCtr="0"/>
          <a:lstStyle>
            <a:lvl1pPr algn="r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90640" y="4773148"/>
            <a:ext cx="5085423" cy="676019"/>
          </a:xfrm>
        </p:spPr>
        <p:txBody>
          <a:bodyPr anchor="t" anchorCtr="0"/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605" y="5914128"/>
            <a:ext cx="6534458" cy="461962"/>
          </a:xfrm>
        </p:spPr>
        <p:txBody>
          <a:bodyPr anchor="ctr" anchorCtr="0"/>
          <a:lstStyle>
            <a:lvl1pPr algn="r"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2097855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 kalvon kuva tai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8EF6079D-6684-6457-CB5F-BF31E332A53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12" cy="685800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06296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alk vas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DB21799C-DDD7-4A36-BF7B-16B70BEF9BED}"/>
              </a:ext>
            </a:extLst>
          </p:cNvPr>
          <p:cNvSpPr/>
          <p:nvPr userDrawn="1"/>
        </p:nvSpPr>
        <p:spPr>
          <a:xfrm>
            <a:off x="317500" y="317499"/>
            <a:ext cx="6858000" cy="5397500"/>
          </a:xfrm>
          <a:custGeom>
            <a:avLst/>
            <a:gdLst/>
            <a:ahLst/>
            <a:cxnLst/>
            <a:rect l="l" t="t" r="r" b="b"/>
            <a:pathLst>
              <a:path w="6858000" h="5397500">
                <a:moveTo>
                  <a:pt x="6858000" y="4318000"/>
                </a:moveTo>
                <a:lnTo>
                  <a:pt x="5778500" y="4318000"/>
                </a:lnTo>
                <a:lnTo>
                  <a:pt x="5778500" y="3238500"/>
                </a:lnTo>
                <a:lnTo>
                  <a:pt x="4699000" y="3238500"/>
                </a:lnTo>
                <a:lnTo>
                  <a:pt x="4699000" y="0"/>
                </a:lnTo>
                <a:lnTo>
                  <a:pt x="0" y="0"/>
                </a:lnTo>
                <a:lnTo>
                  <a:pt x="0" y="3238500"/>
                </a:lnTo>
                <a:lnTo>
                  <a:pt x="0" y="4318000"/>
                </a:lnTo>
                <a:lnTo>
                  <a:pt x="0" y="5397500"/>
                </a:lnTo>
                <a:lnTo>
                  <a:pt x="6858000" y="5397500"/>
                </a:lnTo>
                <a:lnTo>
                  <a:pt x="6858000" y="431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F9ACB2-D66B-BC95-1C8E-2FAEFD82DB4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016500" y="317500"/>
            <a:ext cx="6858000" cy="5397499"/>
          </a:xfrm>
          <a:custGeom>
            <a:avLst/>
            <a:gdLst>
              <a:gd name="connsiteX0" fmla="*/ 0 w 6858000"/>
              <a:gd name="connsiteY0" fmla="*/ 0 h 5397499"/>
              <a:gd name="connsiteX1" fmla="*/ 6858000 w 6858000"/>
              <a:gd name="connsiteY1" fmla="*/ 0 h 5397499"/>
              <a:gd name="connsiteX2" fmla="*/ 6858000 w 6858000"/>
              <a:gd name="connsiteY2" fmla="*/ 5397499 h 5397499"/>
              <a:gd name="connsiteX3" fmla="*/ 2159000 w 6858000"/>
              <a:gd name="connsiteY3" fmla="*/ 5397499 h 5397499"/>
              <a:gd name="connsiteX4" fmla="*/ 2159000 w 6858000"/>
              <a:gd name="connsiteY4" fmla="*/ 4317999 h 5397499"/>
              <a:gd name="connsiteX5" fmla="*/ 1079500 w 6858000"/>
              <a:gd name="connsiteY5" fmla="*/ 4317999 h 5397499"/>
              <a:gd name="connsiteX6" fmla="*/ 1079500 w 6858000"/>
              <a:gd name="connsiteY6" fmla="*/ 3238499 h 5397499"/>
              <a:gd name="connsiteX7" fmla="*/ 0 w 6858000"/>
              <a:gd name="connsiteY7" fmla="*/ 3238499 h 53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5397499">
                <a:moveTo>
                  <a:pt x="0" y="0"/>
                </a:moveTo>
                <a:lnTo>
                  <a:pt x="6858000" y="0"/>
                </a:lnTo>
                <a:lnTo>
                  <a:pt x="6858000" y="5397499"/>
                </a:lnTo>
                <a:lnTo>
                  <a:pt x="2159000" y="5397499"/>
                </a:lnTo>
                <a:lnTo>
                  <a:pt x="2159000" y="4317999"/>
                </a:lnTo>
                <a:lnTo>
                  <a:pt x="1079500" y="4317999"/>
                </a:lnTo>
                <a:lnTo>
                  <a:pt x="1079500" y="3238499"/>
                </a:lnTo>
                <a:lnTo>
                  <a:pt x="0" y="32384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596901"/>
            <a:ext cx="4221162" cy="3952418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879358"/>
            <a:ext cx="6029676" cy="676019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B3A9C962-C76D-DEC8-C591-EE684895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043" y="6425294"/>
            <a:ext cx="1343026" cy="255361"/>
          </a:xfrm>
        </p:spPr>
        <p:txBody>
          <a:bodyPr/>
          <a:lstStyle/>
          <a:p>
            <a:fld id="{8540BC2F-E440-4067-8C2E-62FF41A60521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6" name="Alatunnisteen paikkamerkki 8">
            <a:extLst>
              <a:ext uri="{FF2B5EF4-FFF2-40B4-BE49-F238E27FC236}">
                <a16:creationId xmlns:a16="http://schemas.microsoft.com/office/drawing/2014/main" id="{205DD307-FB28-5967-500B-A0A196C2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9">
            <a:extLst>
              <a:ext uri="{FF2B5EF4-FFF2-40B4-BE49-F238E27FC236}">
                <a16:creationId xmlns:a16="http://schemas.microsoft.com/office/drawing/2014/main" id="{39B89D20-9445-8AF4-ACE2-1228AA9C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26" name="Ryhmä 29">
            <a:extLst>
              <a:ext uri="{FF2B5EF4-FFF2-40B4-BE49-F238E27FC236}">
                <a16:creationId xmlns:a16="http://schemas.microsoft.com/office/drawing/2014/main" id="{5E055B03-F24B-ACFB-E90F-D56739611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white">
          <a:xfrm>
            <a:off x="10613661" y="5966410"/>
            <a:ext cx="1260624" cy="635000"/>
            <a:chOff x="9116115" y="6183034"/>
            <a:chExt cx="1267284" cy="638355"/>
          </a:xfrm>
        </p:grpSpPr>
        <p:sp>
          <p:nvSpPr>
            <p:cNvPr id="27" name="Vapaamuotoinen: Muoto 9">
              <a:extLst>
                <a:ext uri="{FF2B5EF4-FFF2-40B4-BE49-F238E27FC236}">
                  <a16:creationId xmlns:a16="http://schemas.microsoft.com/office/drawing/2014/main" id="{AE06B620-1B78-C6FF-E249-C394AA6286CF}"/>
                </a:ext>
              </a:extLst>
            </p:cNvPr>
            <p:cNvSpPr/>
            <p:nvPr/>
          </p:nvSpPr>
          <p:spPr bwMode="white">
            <a:xfrm>
              <a:off x="9974568" y="6183034"/>
              <a:ext cx="381452" cy="411854"/>
            </a:xfrm>
            <a:custGeom>
              <a:avLst/>
              <a:gdLst>
                <a:gd name="csX0" fmla="*/ 301790 w 381452"/>
                <a:gd name="csY0" fmla="*/ 149276 h 411854"/>
                <a:gd name="csX1" fmla="*/ 381452 w 381452"/>
                <a:gd name="csY1" fmla="*/ 102931 h 411854"/>
                <a:gd name="csX2" fmla="*/ 204403 w 381452"/>
                <a:gd name="csY2" fmla="*/ 0 h 411854"/>
                <a:gd name="csX3" fmla="*/ 0 w 381452"/>
                <a:gd name="csY3" fmla="*/ 205940 h 411854"/>
                <a:gd name="csX4" fmla="*/ 204403 w 381452"/>
                <a:gd name="csY4" fmla="*/ 411854 h 411854"/>
                <a:gd name="csX5" fmla="*/ 204403 w 381452"/>
                <a:gd name="csY5" fmla="*/ 319190 h 411854"/>
                <a:gd name="csX6" fmla="*/ 91998 w 381452"/>
                <a:gd name="csY6" fmla="*/ 205940 h 411854"/>
                <a:gd name="csX7" fmla="*/ 204403 w 381452"/>
                <a:gd name="csY7" fmla="*/ 92664 h 411854"/>
                <a:gd name="csX8" fmla="*/ 301765 w 381452"/>
                <a:gd name="csY8" fmla="*/ 149302 h 411854"/>
                <a:gd name="csX9" fmla="*/ 301790 w 381452"/>
                <a:gd name="csY9" fmla="*/ 149302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452" h="411854">
                  <a:moveTo>
                    <a:pt x="301790" y="149276"/>
                  </a:moveTo>
                  <a:lnTo>
                    <a:pt x="381452" y="102931"/>
                  </a:lnTo>
                  <a:cubicBezTo>
                    <a:pt x="346104" y="41404"/>
                    <a:pt x="280081" y="0"/>
                    <a:pt x="204403" y="0"/>
                  </a:cubicBezTo>
                  <a:cubicBezTo>
                    <a:pt x="91513" y="0"/>
                    <a:pt x="0" y="92201"/>
                    <a:pt x="0" y="205940"/>
                  </a:cubicBezTo>
                  <a:cubicBezTo>
                    <a:pt x="0" y="319679"/>
                    <a:pt x="91513" y="411854"/>
                    <a:pt x="204403" y="411854"/>
                  </a:cubicBezTo>
                  <a:lnTo>
                    <a:pt x="204403" y="319190"/>
                  </a:lnTo>
                  <a:cubicBezTo>
                    <a:pt x="142313" y="319190"/>
                    <a:pt x="91998" y="268471"/>
                    <a:pt x="91998" y="205940"/>
                  </a:cubicBezTo>
                  <a:cubicBezTo>
                    <a:pt x="91998" y="143384"/>
                    <a:pt x="142339" y="92664"/>
                    <a:pt x="204403" y="92664"/>
                  </a:cubicBezTo>
                  <a:cubicBezTo>
                    <a:pt x="246009" y="92664"/>
                    <a:pt x="282328" y="115438"/>
                    <a:pt x="301765" y="149302"/>
                  </a:cubicBezTo>
                  <a:lnTo>
                    <a:pt x="301790" y="149302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Vapaamuotoinen: Muoto 10">
              <a:extLst>
                <a:ext uri="{FF2B5EF4-FFF2-40B4-BE49-F238E27FC236}">
                  <a16:creationId xmlns:a16="http://schemas.microsoft.com/office/drawing/2014/main" id="{E6BDABAF-32DD-454B-0A1F-E3F1B7D80A55}"/>
                </a:ext>
              </a:extLst>
            </p:cNvPr>
            <p:cNvSpPr/>
            <p:nvPr/>
          </p:nvSpPr>
          <p:spPr bwMode="white">
            <a:xfrm>
              <a:off x="10001947" y="6409535"/>
              <a:ext cx="381452" cy="411854"/>
            </a:xfrm>
            <a:custGeom>
              <a:avLst/>
              <a:gdLst>
                <a:gd name="csX0" fmla="*/ 177023 w 381452"/>
                <a:gd name="csY0" fmla="*/ 0 h 411854"/>
                <a:gd name="csX1" fmla="*/ 177023 w 381452"/>
                <a:gd name="csY1" fmla="*/ 92664 h 411854"/>
                <a:gd name="csX2" fmla="*/ 289429 w 381452"/>
                <a:gd name="csY2" fmla="*/ 205940 h 411854"/>
                <a:gd name="csX3" fmla="*/ 177023 w 381452"/>
                <a:gd name="csY3" fmla="*/ 319190 h 411854"/>
                <a:gd name="csX4" fmla="*/ 79662 w 381452"/>
                <a:gd name="csY4" fmla="*/ 262578 h 411854"/>
                <a:gd name="csX5" fmla="*/ 0 w 381452"/>
                <a:gd name="csY5" fmla="*/ 308923 h 411854"/>
                <a:gd name="csX6" fmla="*/ 175721 w 381452"/>
                <a:gd name="csY6" fmla="*/ 411854 h 411854"/>
                <a:gd name="csX7" fmla="*/ 177892 w 381452"/>
                <a:gd name="csY7" fmla="*/ 411854 h 411854"/>
                <a:gd name="csX8" fmla="*/ 381452 w 381452"/>
                <a:gd name="csY8" fmla="*/ 205940 h 411854"/>
                <a:gd name="csX9" fmla="*/ 177049 w 381452"/>
                <a:gd name="csY9" fmla="*/ 26 h 411854"/>
                <a:gd name="csX10" fmla="*/ 177049 w 381452"/>
                <a:gd name="csY10" fmla="*/ 0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1452" h="411854">
                  <a:moveTo>
                    <a:pt x="177023" y="0"/>
                  </a:moveTo>
                  <a:lnTo>
                    <a:pt x="177023" y="92664"/>
                  </a:lnTo>
                  <a:cubicBezTo>
                    <a:pt x="239113" y="92664"/>
                    <a:pt x="289429" y="143384"/>
                    <a:pt x="289429" y="205940"/>
                  </a:cubicBezTo>
                  <a:cubicBezTo>
                    <a:pt x="289429" y="268497"/>
                    <a:pt x="239088" y="319190"/>
                    <a:pt x="177023" y="319190"/>
                  </a:cubicBezTo>
                  <a:cubicBezTo>
                    <a:pt x="135417" y="319190"/>
                    <a:pt x="99098" y="296417"/>
                    <a:pt x="79662" y="262578"/>
                  </a:cubicBezTo>
                  <a:lnTo>
                    <a:pt x="0" y="308923"/>
                  </a:lnTo>
                  <a:cubicBezTo>
                    <a:pt x="35144" y="370090"/>
                    <a:pt x="100631" y="411391"/>
                    <a:pt x="175721" y="411854"/>
                  </a:cubicBezTo>
                  <a:lnTo>
                    <a:pt x="177892" y="411854"/>
                  </a:lnTo>
                  <a:cubicBezTo>
                    <a:pt x="290399" y="411391"/>
                    <a:pt x="381452" y="319396"/>
                    <a:pt x="381452" y="205940"/>
                  </a:cubicBezTo>
                  <a:cubicBezTo>
                    <a:pt x="381452" y="92227"/>
                    <a:pt x="289939" y="26"/>
                    <a:pt x="177049" y="26"/>
                  </a:cubicBezTo>
                  <a:lnTo>
                    <a:pt x="177049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Vapaamuotoinen: Muoto 11">
              <a:extLst>
                <a:ext uri="{FF2B5EF4-FFF2-40B4-BE49-F238E27FC236}">
                  <a16:creationId xmlns:a16="http://schemas.microsoft.com/office/drawing/2014/main" id="{44D1D1E5-36C0-2500-CB64-63D879D7DC2D}"/>
                </a:ext>
              </a:extLst>
            </p:cNvPr>
            <p:cNvSpPr/>
            <p:nvPr/>
          </p:nvSpPr>
          <p:spPr bwMode="white">
            <a:xfrm>
              <a:off x="9551228" y="6193662"/>
              <a:ext cx="397057" cy="617099"/>
            </a:xfrm>
            <a:custGeom>
              <a:avLst/>
              <a:gdLst>
                <a:gd name="csX0" fmla="*/ 244528 w 397057"/>
                <a:gd name="csY0" fmla="*/ 92664 h 617099"/>
                <a:gd name="csX1" fmla="*/ 397058 w 397057"/>
                <a:gd name="csY1" fmla="*/ 92664 h 617099"/>
                <a:gd name="csX2" fmla="*/ 397058 w 397057"/>
                <a:gd name="csY2" fmla="*/ 0 h 617099"/>
                <a:gd name="csX3" fmla="*/ 0 w 397057"/>
                <a:gd name="csY3" fmla="*/ 0 h 617099"/>
                <a:gd name="csX4" fmla="*/ 0 w 397057"/>
                <a:gd name="csY4" fmla="*/ 92664 h 617099"/>
                <a:gd name="csX5" fmla="*/ 152530 w 397057"/>
                <a:gd name="csY5" fmla="*/ 92664 h 617099"/>
                <a:gd name="csX6" fmla="*/ 152530 w 397057"/>
                <a:gd name="csY6" fmla="*/ 617100 h 617099"/>
                <a:gd name="csX7" fmla="*/ 244528 w 397057"/>
                <a:gd name="csY7" fmla="*/ 617100 h 617099"/>
                <a:gd name="csX8" fmla="*/ 244528 w 397057"/>
                <a:gd name="csY8" fmla="*/ 92664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44528" y="92664"/>
                  </a:move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lnTo>
                    <a:pt x="0" y="92664"/>
                  </a:lnTo>
                  <a:lnTo>
                    <a:pt x="152530" y="92664"/>
                  </a:lnTo>
                  <a:lnTo>
                    <a:pt x="152530" y="617100"/>
                  </a:lnTo>
                  <a:lnTo>
                    <a:pt x="244528" y="617100"/>
                  </a:lnTo>
                  <a:lnTo>
                    <a:pt x="244528" y="92664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Vapaamuotoinen: Muoto 13">
              <a:extLst>
                <a:ext uri="{FF2B5EF4-FFF2-40B4-BE49-F238E27FC236}">
                  <a16:creationId xmlns:a16="http://schemas.microsoft.com/office/drawing/2014/main" id="{583A82BB-3438-767C-A52F-34FCAC9F2592}"/>
                </a:ext>
              </a:extLst>
            </p:cNvPr>
            <p:cNvSpPr/>
            <p:nvPr/>
          </p:nvSpPr>
          <p:spPr bwMode="white">
            <a:xfrm>
              <a:off x="9116115" y="6193662"/>
              <a:ext cx="397057" cy="617099"/>
            </a:xfrm>
            <a:custGeom>
              <a:avLst/>
              <a:gdLst>
                <a:gd name="csX0" fmla="*/ 26 w 397057"/>
                <a:gd name="csY0" fmla="*/ 0 h 617099"/>
                <a:gd name="csX1" fmla="*/ 26 w 397057"/>
                <a:gd name="csY1" fmla="*/ 92664 h 617099"/>
                <a:gd name="csX2" fmla="*/ 152555 w 397057"/>
                <a:gd name="csY2" fmla="*/ 92664 h 617099"/>
                <a:gd name="csX3" fmla="*/ 152555 w 397057"/>
                <a:gd name="csY3" fmla="*/ 617100 h 617099"/>
                <a:gd name="csX4" fmla="*/ 244528 w 397057"/>
                <a:gd name="csY4" fmla="*/ 617100 h 617099"/>
                <a:gd name="csX5" fmla="*/ 244528 w 397057"/>
                <a:gd name="csY5" fmla="*/ 92664 h 617099"/>
                <a:gd name="csX6" fmla="*/ 397058 w 397057"/>
                <a:gd name="csY6" fmla="*/ 92664 h 617099"/>
                <a:gd name="csX7" fmla="*/ 397058 w 397057"/>
                <a:gd name="csY7" fmla="*/ 0 h 617099"/>
                <a:gd name="csX8" fmla="*/ 0 w 397057"/>
                <a:gd name="csY8" fmla="*/ 0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6" y="0"/>
                  </a:moveTo>
                  <a:lnTo>
                    <a:pt x="26" y="92664"/>
                  </a:lnTo>
                  <a:lnTo>
                    <a:pt x="152555" y="92664"/>
                  </a:lnTo>
                  <a:lnTo>
                    <a:pt x="152555" y="617100"/>
                  </a:lnTo>
                  <a:lnTo>
                    <a:pt x="244528" y="617100"/>
                  </a:lnTo>
                  <a:lnTo>
                    <a:pt x="244528" y="92664"/>
                  </a:ln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1" name="Tekstiruutu 39">
            <a:extLst>
              <a:ext uri="{FF2B5EF4-FFF2-40B4-BE49-F238E27FC236}">
                <a16:creationId xmlns:a16="http://schemas.microsoft.com/office/drawing/2014/main" id="{301C9089-EB1C-ADCC-4ED1-FBBE72075C19}"/>
              </a:ext>
            </a:extLst>
          </p:cNvPr>
          <p:cNvSpPr txBox="1"/>
          <p:nvPr userDrawn="1"/>
        </p:nvSpPr>
        <p:spPr>
          <a:xfrm>
            <a:off x="10021162" y="6425294"/>
            <a:ext cx="529608" cy="2553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i-FI" sz="1200" dirty="0">
                <a:solidFill>
                  <a:schemeClr val="bg1"/>
                </a:solidFill>
              </a:rPr>
              <a:t>tts.fi</a:t>
            </a:r>
          </a:p>
        </p:txBody>
      </p:sp>
    </p:spTree>
    <p:extLst>
      <p:ext uri="{BB962C8B-B14F-4D97-AF65-F5344CB8AC3E}">
        <p14:creationId xmlns:p14="http://schemas.microsoft.com/office/powerpoint/2010/main" val="1417795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dia valk oike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7BCA2FD3-16AF-A04C-625C-D119F6116B27}"/>
              </a:ext>
            </a:extLst>
          </p:cNvPr>
          <p:cNvSpPr/>
          <p:nvPr userDrawn="1"/>
        </p:nvSpPr>
        <p:spPr>
          <a:xfrm>
            <a:off x="5016500" y="317499"/>
            <a:ext cx="6858000" cy="5397500"/>
          </a:xfrm>
          <a:custGeom>
            <a:avLst/>
            <a:gdLst/>
            <a:ahLst/>
            <a:cxnLst/>
            <a:rect l="l" t="t" r="r" b="b"/>
            <a:pathLst>
              <a:path w="6858000" h="5397500">
                <a:moveTo>
                  <a:pt x="6858000" y="0"/>
                </a:moveTo>
                <a:lnTo>
                  <a:pt x="2159000" y="0"/>
                </a:lnTo>
                <a:lnTo>
                  <a:pt x="2159000" y="3238500"/>
                </a:lnTo>
                <a:lnTo>
                  <a:pt x="1079500" y="3238500"/>
                </a:lnTo>
                <a:lnTo>
                  <a:pt x="1079500" y="4318000"/>
                </a:lnTo>
                <a:lnTo>
                  <a:pt x="0" y="4318000"/>
                </a:lnTo>
                <a:lnTo>
                  <a:pt x="0" y="5397500"/>
                </a:lnTo>
                <a:lnTo>
                  <a:pt x="6858000" y="5397500"/>
                </a:lnTo>
                <a:lnTo>
                  <a:pt x="6858000" y="4318000"/>
                </a:lnTo>
                <a:lnTo>
                  <a:pt x="6858000" y="323850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D60E51-90CC-0612-4638-821AF169152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7500" y="317500"/>
            <a:ext cx="6858000" cy="5397499"/>
          </a:xfrm>
          <a:custGeom>
            <a:avLst/>
            <a:gdLst>
              <a:gd name="connsiteX0" fmla="*/ 0 w 6858000"/>
              <a:gd name="connsiteY0" fmla="*/ 0 h 5397499"/>
              <a:gd name="connsiteX1" fmla="*/ 6858000 w 6858000"/>
              <a:gd name="connsiteY1" fmla="*/ 0 h 5397499"/>
              <a:gd name="connsiteX2" fmla="*/ 6858000 w 6858000"/>
              <a:gd name="connsiteY2" fmla="*/ 3238499 h 5397499"/>
              <a:gd name="connsiteX3" fmla="*/ 5778500 w 6858000"/>
              <a:gd name="connsiteY3" fmla="*/ 3238499 h 5397499"/>
              <a:gd name="connsiteX4" fmla="*/ 5778500 w 6858000"/>
              <a:gd name="connsiteY4" fmla="*/ 4317999 h 5397499"/>
              <a:gd name="connsiteX5" fmla="*/ 4699000 w 6858000"/>
              <a:gd name="connsiteY5" fmla="*/ 4317999 h 5397499"/>
              <a:gd name="connsiteX6" fmla="*/ 4699000 w 6858000"/>
              <a:gd name="connsiteY6" fmla="*/ 5397499 h 5397499"/>
              <a:gd name="connsiteX7" fmla="*/ 0 w 6858000"/>
              <a:gd name="connsiteY7" fmla="*/ 5397499 h 53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5397499">
                <a:moveTo>
                  <a:pt x="0" y="0"/>
                </a:moveTo>
                <a:lnTo>
                  <a:pt x="6858000" y="0"/>
                </a:lnTo>
                <a:lnTo>
                  <a:pt x="6858000" y="3238499"/>
                </a:lnTo>
                <a:lnTo>
                  <a:pt x="5778500" y="3238499"/>
                </a:lnTo>
                <a:lnTo>
                  <a:pt x="5778500" y="4317999"/>
                </a:lnTo>
                <a:lnTo>
                  <a:pt x="4699000" y="4317999"/>
                </a:lnTo>
                <a:lnTo>
                  <a:pt x="4699000" y="5397499"/>
                </a:lnTo>
                <a:lnTo>
                  <a:pt x="0" y="53974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1" name="Otsikko 1">
            <a:extLst>
              <a:ext uri="{FF2B5EF4-FFF2-40B4-BE49-F238E27FC236}">
                <a16:creationId xmlns:a16="http://schemas.microsoft.com/office/drawing/2014/main" id="{26FD0A1B-A2D5-74BA-E18B-FC3EBA4B1C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6799" y="592421"/>
            <a:ext cx="4024657" cy="3956897"/>
          </a:xfrm>
        </p:spPr>
        <p:txBody>
          <a:bodyPr anchor="b" anchorCtr="0">
            <a:normAutofit/>
          </a:bodyPr>
          <a:lstStyle>
            <a:lvl1pPr algn="r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22" name="Alaotsikko 2">
            <a:extLst>
              <a:ext uri="{FF2B5EF4-FFF2-40B4-BE49-F238E27FC236}">
                <a16:creationId xmlns:a16="http://schemas.microsoft.com/office/drawing/2014/main" id="{63668D01-6636-16AB-3023-3981D19B94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1781" y="4879358"/>
            <a:ext cx="6029676" cy="676019"/>
          </a:xfrm>
        </p:spPr>
        <p:txBody>
          <a:bodyPr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B3A9C962-C76D-DEC8-C591-EE684895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043" y="6425294"/>
            <a:ext cx="1343026" cy="255361"/>
          </a:xfrm>
        </p:spPr>
        <p:txBody>
          <a:bodyPr/>
          <a:lstStyle/>
          <a:p>
            <a:fld id="{8540BC2F-E440-4067-8C2E-62FF41A60521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6" name="Alatunnisteen paikkamerkki 8">
            <a:extLst>
              <a:ext uri="{FF2B5EF4-FFF2-40B4-BE49-F238E27FC236}">
                <a16:creationId xmlns:a16="http://schemas.microsoft.com/office/drawing/2014/main" id="{205DD307-FB28-5967-500B-A0A196C2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9">
            <a:extLst>
              <a:ext uri="{FF2B5EF4-FFF2-40B4-BE49-F238E27FC236}">
                <a16:creationId xmlns:a16="http://schemas.microsoft.com/office/drawing/2014/main" id="{39B89D20-9445-8AF4-ACE2-1228AA9C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26" name="Ryhmä 29">
            <a:extLst>
              <a:ext uri="{FF2B5EF4-FFF2-40B4-BE49-F238E27FC236}">
                <a16:creationId xmlns:a16="http://schemas.microsoft.com/office/drawing/2014/main" id="{5E055B03-F24B-ACFB-E90F-D56739611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white">
          <a:xfrm>
            <a:off x="10613661" y="5966410"/>
            <a:ext cx="1260624" cy="635000"/>
            <a:chOff x="9116115" y="6183034"/>
            <a:chExt cx="1267284" cy="638355"/>
          </a:xfrm>
        </p:grpSpPr>
        <p:sp>
          <p:nvSpPr>
            <p:cNvPr id="27" name="Vapaamuotoinen: Muoto 9">
              <a:extLst>
                <a:ext uri="{FF2B5EF4-FFF2-40B4-BE49-F238E27FC236}">
                  <a16:creationId xmlns:a16="http://schemas.microsoft.com/office/drawing/2014/main" id="{AE06B620-1B78-C6FF-E249-C394AA6286CF}"/>
                </a:ext>
              </a:extLst>
            </p:cNvPr>
            <p:cNvSpPr/>
            <p:nvPr/>
          </p:nvSpPr>
          <p:spPr bwMode="white">
            <a:xfrm>
              <a:off x="9974568" y="6183034"/>
              <a:ext cx="381452" cy="411854"/>
            </a:xfrm>
            <a:custGeom>
              <a:avLst/>
              <a:gdLst>
                <a:gd name="csX0" fmla="*/ 301790 w 381452"/>
                <a:gd name="csY0" fmla="*/ 149276 h 411854"/>
                <a:gd name="csX1" fmla="*/ 381452 w 381452"/>
                <a:gd name="csY1" fmla="*/ 102931 h 411854"/>
                <a:gd name="csX2" fmla="*/ 204403 w 381452"/>
                <a:gd name="csY2" fmla="*/ 0 h 411854"/>
                <a:gd name="csX3" fmla="*/ 0 w 381452"/>
                <a:gd name="csY3" fmla="*/ 205940 h 411854"/>
                <a:gd name="csX4" fmla="*/ 204403 w 381452"/>
                <a:gd name="csY4" fmla="*/ 411854 h 411854"/>
                <a:gd name="csX5" fmla="*/ 204403 w 381452"/>
                <a:gd name="csY5" fmla="*/ 319190 h 411854"/>
                <a:gd name="csX6" fmla="*/ 91998 w 381452"/>
                <a:gd name="csY6" fmla="*/ 205940 h 411854"/>
                <a:gd name="csX7" fmla="*/ 204403 w 381452"/>
                <a:gd name="csY7" fmla="*/ 92664 h 411854"/>
                <a:gd name="csX8" fmla="*/ 301765 w 381452"/>
                <a:gd name="csY8" fmla="*/ 149302 h 411854"/>
                <a:gd name="csX9" fmla="*/ 301790 w 381452"/>
                <a:gd name="csY9" fmla="*/ 149302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452" h="411854">
                  <a:moveTo>
                    <a:pt x="301790" y="149276"/>
                  </a:moveTo>
                  <a:lnTo>
                    <a:pt x="381452" y="102931"/>
                  </a:lnTo>
                  <a:cubicBezTo>
                    <a:pt x="346104" y="41404"/>
                    <a:pt x="280081" y="0"/>
                    <a:pt x="204403" y="0"/>
                  </a:cubicBezTo>
                  <a:cubicBezTo>
                    <a:pt x="91513" y="0"/>
                    <a:pt x="0" y="92201"/>
                    <a:pt x="0" y="205940"/>
                  </a:cubicBezTo>
                  <a:cubicBezTo>
                    <a:pt x="0" y="319679"/>
                    <a:pt x="91513" y="411854"/>
                    <a:pt x="204403" y="411854"/>
                  </a:cubicBezTo>
                  <a:lnTo>
                    <a:pt x="204403" y="319190"/>
                  </a:lnTo>
                  <a:cubicBezTo>
                    <a:pt x="142313" y="319190"/>
                    <a:pt x="91998" y="268471"/>
                    <a:pt x="91998" y="205940"/>
                  </a:cubicBezTo>
                  <a:cubicBezTo>
                    <a:pt x="91998" y="143384"/>
                    <a:pt x="142339" y="92664"/>
                    <a:pt x="204403" y="92664"/>
                  </a:cubicBezTo>
                  <a:cubicBezTo>
                    <a:pt x="246009" y="92664"/>
                    <a:pt x="282328" y="115438"/>
                    <a:pt x="301765" y="149302"/>
                  </a:cubicBezTo>
                  <a:lnTo>
                    <a:pt x="301790" y="149302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Vapaamuotoinen: Muoto 10">
              <a:extLst>
                <a:ext uri="{FF2B5EF4-FFF2-40B4-BE49-F238E27FC236}">
                  <a16:creationId xmlns:a16="http://schemas.microsoft.com/office/drawing/2014/main" id="{E6BDABAF-32DD-454B-0A1F-E3F1B7D80A55}"/>
                </a:ext>
              </a:extLst>
            </p:cNvPr>
            <p:cNvSpPr/>
            <p:nvPr/>
          </p:nvSpPr>
          <p:spPr bwMode="white">
            <a:xfrm>
              <a:off x="10001947" y="6409535"/>
              <a:ext cx="381452" cy="411854"/>
            </a:xfrm>
            <a:custGeom>
              <a:avLst/>
              <a:gdLst>
                <a:gd name="csX0" fmla="*/ 177023 w 381452"/>
                <a:gd name="csY0" fmla="*/ 0 h 411854"/>
                <a:gd name="csX1" fmla="*/ 177023 w 381452"/>
                <a:gd name="csY1" fmla="*/ 92664 h 411854"/>
                <a:gd name="csX2" fmla="*/ 289429 w 381452"/>
                <a:gd name="csY2" fmla="*/ 205940 h 411854"/>
                <a:gd name="csX3" fmla="*/ 177023 w 381452"/>
                <a:gd name="csY3" fmla="*/ 319190 h 411854"/>
                <a:gd name="csX4" fmla="*/ 79662 w 381452"/>
                <a:gd name="csY4" fmla="*/ 262578 h 411854"/>
                <a:gd name="csX5" fmla="*/ 0 w 381452"/>
                <a:gd name="csY5" fmla="*/ 308923 h 411854"/>
                <a:gd name="csX6" fmla="*/ 175721 w 381452"/>
                <a:gd name="csY6" fmla="*/ 411854 h 411854"/>
                <a:gd name="csX7" fmla="*/ 177892 w 381452"/>
                <a:gd name="csY7" fmla="*/ 411854 h 411854"/>
                <a:gd name="csX8" fmla="*/ 381452 w 381452"/>
                <a:gd name="csY8" fmla="*/ 205940 h 411854"/>
                <a:gd name="csX9" fmla="*/ 177049 w 381452"/>
                <a:gd name="csY9" fmla="*/ 26 h 411854"/>
                <a:gd name="csX10" fmla="*/ 177049 w 381452"/>
                <a:gd name="csY10" fmla="*/ 0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1452" h="411854">
                  <a:moveTo>
                    <a:pt x="177023" y="0"/>
                  </a:moveTo>
                  <a:lnTo>
                    <a:pt x="177023" y="92664"/>
                  </a:lnTo>
                  <a:cubicBezTo>
                    <a:pt x="239113" y="92664"/>
                    <a:pt x="289429" y="143384"/>
                    <a:pt x="289429" y="205940"/>
                  </a:cubicBezTo>
                  <a:cubicBezTo>
                    <a:pt x="289429" y="268497"/>
                    <a:pt x="239088" y="319190"/>
                    <a:pt x="177023" y="319190"/>
                  </a:cubicBezTo>
                  <a:cubicBezTo>
                    <a:pt x="135417" y="319190"/>
                    <a:pt x="99098" y="296417"/>
                    <a:pt x="79662" y="262578"/>
                  </a:cubicBezTo>
                  <a:lnTo>
                    <a:pt x="0" y="308923"/>
                  </a:lnTo>
                  <a:cubicBezTo>
                    <a:pt x="35144" y="370090"/>
                    <a:pt x="100631" y="411391"/>
                    <a:pt x="175721" y="411854"/>
                  </a:cubicBezTo>
                  <a:lnTo>
                    <a:pt x="177892" y="411854"/>
                  </a:lnTo>
                  <a:cubicBezTo>
                    <a:pt x="290399" y="411391"/>
                    <a:pt x="381452" y="319396"/>
                    <a:pt x="381452" y="205940"/>
                  </a:cubicBezTo>
                  <a:cubicBezTo>
                    <a:pt x="381452" y="92227"/>
                    <a:pt x="289939" y="26"/>
                    <a:pt x="177049" y="26"/>
                  </a:cubicBezTo>
                  <a:lnTo>
                    <a:pt x="177049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Vapaamuotoinen: Muoto 11">
              <a:extLst>
                <a:ext uri="{FF2B5EF4-FFF2-40B4-BE49-F238E27FC236}">
                  <a16:creationId xmlns:a16="http://schemas.microsoft.com/office/drawing/2014/main" id="{44D1D1E5-36C0-2500-CB64-63D879D7DC2D}"/>
                </a:ext>
              </a:extLst>
            </p:cNvPr>
            <p:cNvSpPr/>
            <p:nvPr/>
          </p:nvSpPr>
          <p:spPr bwMode="white">
            <a:xfrm>
              <a:off x="9551228" y="6193662"/>
              <a:ext cx="397057" cy="617099"/>
            </a:xfrm>
            <a:custGeom>
              <a:avLst/>
              <a:gdLst>
                <a:gd name="csX0" fmla="*/ 244528 w 397057"/>
                <a:gd name="csY0" fmla="*/ 92664 h 617099"/>
                <a:gd name="csX1" fmla="*/ 397058 w 397057"/>
                <a:gd name="csY1" fmla="*/ 92664 h 617099"/>
                <a:gd name="csX2" fmla="*/ 397058 w 397057"/>
                <a:gd name="csY2" fmla="*/ 0 h 617099"/>
                <a:gd name="csX3" fmla="*/ 0 w 397057"/>
                <a:gd name="csY3" fmla="*/ 0 h 617099"/>
                <a:gd name="csX4" fmla="*/ 0 w 397057"/>
                <a:gd name="csY4" fmla="*/ 92664 h 617099"/>
                <a:gd name="csX5" fmla="*/ 152530 w 397057"/>
                <a:gd name="csY5" fmla="*/ 92664 h 617099"/>
                <a:gd name="csX6" fmla="*/ 152530 w 397057"/>
                <a:gd name="csY6" fmla="*/ 617100 h 617099"/>
                <a:gd name="csX7" fmla="*/ 244528 w 397057"/>
                <a:gd name="csY7" fmla="*/ 617100 h 617099"/>
                <a:gd name="csX8" fmla="*/ 244528 w 397057"/>
                <a:gd name="csY8" fmla="*/ 92664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44528" y="92664"/>
                  </a:move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lnTo>
                    <a:pt x="0" y="92664"/>
                  </a:lnTo>
                  <a:lnTo>
                    <a:pt x="152530" y="92664"/>
                  </a:lnTo>
                  <a:lnTo>
                    <a:pt x="152530" y="617100"/>
                  </a:lnTo>
                  <a:lnTo>
                    <a:pt x="244528" y="617100"/>
                  </a:lnTo>
                  <a:lnTo>
                    <a:pt x="244528" y="92664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Vapaamuotoinen: Muoto 13">
              <a:extLst>
                <a:ext uri="{FF2B5EF4-FFF2-40B4-BE49-F238E27FC236}">
                  <a16:creationId xmlns:a16="http://schemas.microsoft.com/office/drawing/2014/main" id="{583A82BB-3438-767C-A52F-34FCAC9F2592}"/>
                </a:ext>
              </a:extLst>
            </p:cNvPr>
            <p:cNvSpPr/>
            <p:nvPr/>
          </p:nvSpPr>
          <p:spPr bwMode="white">
            <a:xfrm>
              <a:off x="9116115" y="6193662"/>
              <a:ext cx="397057" cy="617099"/>
            </a:xfrm>
            <a:custGeom>
              <a:avLst/>
              <a:gdLst>
                <a:gd name="csX0" fmla="*/ 26 w 397057"/>
                <a:gd name="csY0" fmla="*/ 0 h 617099"/>
                <a:gd name="csX1" fmla="*/ 26 w 397057"/>
                <a:gd name="csY1" fmla="*/ 92664 h 617099"/>
                <a:gd name="csX2" fmla="*/ 152555 w 397057"/>
                <a:gd name="csY2" fmla="*/ 92664 h 617099"/>
                <a:gd name="csX3" fmla="*/ 152555 w 397057"/>
                <a:gd name="csY3" fmla="*/ 617100 h 617099"/>
                <a:gd name="csX4" fmla="*/ 244528 w 397057"/>
                <a:gd name="csY4" fmla="*/ 617100 h 617099"/>
                <a:gd name="csX5" fmla="*/ 244528 w 397057"/>
                <a:gd name="csY5" fmla="*/ 92664 h 617099"/>
                <a:gd name="csX6" fmla="*/ 397058 w 397057"/>
                <a:gd name="csY6" fmla="*/ 92664 h 617099"/>
                <a:gd name="csX7" fmla="*/ 397058 w 397057"/>
                <a:gd name="csY7" fmla="*/ 0 h 617099"/>
                <a:gd name="csX8" fmla="*/ 0 w 397057"/>
                <a:gd name="csY8" fmla="*/ 0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6" y="0"/>
                  </a:moveTo>
                  <a:lnTo>
                    <a:pt x="26" y="92664"/>
                  </a:lnTo>
                  <a:lnTo>
                    <a:pt x="152555" y="92664"/>
                  </a:lnTo>
                  <a:lnTo>
                    <a:pt x="152555" y="617100"/>
                  </a:lnTo>
                  <a:lnTo>
                    <a:pt x="244528" y="617100"/>
                  </a:lnTo>
                  <a:lnTo>
                    <a:pt x="244528" y="92664"/>
                  </a:ln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1" name="Tekstiruutu 39">
            <a:extLst>
              <a:ext uri="{FF2B5EF4-FFF2-40B4-BE49-F238E27FC236}">
                <a16:creationId xmlns:a16="http://schemas.microsoft.com/office/drawing/2014/main" id="{301C9089-EB1C-ADCC-4ED1-FBBE72075C19}"/>
              </a:ext>
            </a:extLst>
          </p:cNvPr>
          <p:cNvSpPr txBox="1"/>
          <p:nvPr userDrawn="1"/>
        </p:nvSpPr>
        <p:spPr>
          <a:xfrm>
            <a:off x="10021162" y="6425294"/>
            <a:ext cx="529608" cy="2553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i-FI" sz="1200" dirty="0">
                <a:solidFill>
                  <a:schemeClr val="bg1"/>
                </a:solidFill>
              </a:rPr>
              <a:t>tts.fi</a:t>
            </a:r>
          </a:p>
        </p:txBody>
      </p:sp>
    </p:spTree>
    <p:extLst>
      <p:ext uri="{BB962C8B-B14F-4D97-AF65-F5344CB8AC3E}">
        <p14:creationId xmlns:p14="http://schemas.microsoft.com/office/powerpoint/2010/main" val="159964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Kansi Logovide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TS_Logovideo_PPT">
            <a:hlinkClick r:id="" action="ppaction://media"/>
            <a:extLst>
              <a:ext uri="{FF2B5EF4-FFF2-40B4-BE49-F238E27FC236}">
                <a16:creationId xmlns:a16="http://schemas.microsoft.com/office/drawing/2014/main" id="{CE9473C2-C764-B4CB-AC8A-A0DC539A44F8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88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3536269-F77F-6223-B7EF-0B395848C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363105"/>
            <a:ext cx="11160125" cy="543600"/>
          </a:xfrm>
        </p:spPr>
        <p:txBody>
          <a:bodyPr/>
          <a:lstStyle>
            <a:lvl1pPr algn="ctr">
              <a:defRPr sz="3800" spc="-4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dirty="0"/>
              <a:t>Tuottavan työn suunnannäyttäjä</a:t>
            </a:r>
          </a:p>
        </p:txBody>
      </p:sp>
    </p:spTree>
    <p:extLst>
      <p:ext uri="{BB962C8B-B14F-4D97-AF65-F5344CB8AC3E}">
        <p14:creationId xmlns:p14="http://schemas.microsoft.com/office/powerpoint/2010/main" val="33440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kelt vas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DB21799C-DDD7-4A36-BF7B-16B70BEF9BED}"/>
              </a:ext>
            </a:extLst>
          </p:cNvPr>
          <p:cNvSpPr/>
          <p:nvPr userDrawn="1"/>
        </p:nvSpPr>
        <p:spPr>
          <a:xfrm>
            <a:off x="317500" y="317499"/>
            <a:ext cx="6858000" cy="5397500"/>
          </a:xfrm>
          <a:custGeom>
            <a:avLst/>
            <a:gdLst/>
            <a:ahLst/>
            <a:cxnLst/>
            <a:rect l="l" t="t" r="r" b="b"/>
            <a:pathLst>
              <a:path w="6858000" h="5397500">
                <a:moveTo>
                  <a:pt x="6858000" y="4318000"/>
                </a:moveTo>
                <a:lnTo>
                  <a:pt x="5778500" y="4318000"/>
                </a:lnTo>
                <a:lnTo>
                  <a:pt x="5778500" y="3238500"/>
                </a:lnTo>
                <a:lnTo>
                  <a:pt x="4699000" y="3238500"/>
                </a:lnTo>
                <a:lnTo>
                  <a:pt x="4699000" y="0"/>
                </a:lnTo>
                <a:lnTo>
                  <a:pt x="0" y="0"/>
                </a:lnTo>
                <a:lnTo>
                  <a:pt x="0" y="3238500"/>
                </a:lnTo>
                <a:lnTo>
                  <a:pt x="0" y="4318000"/>
                </a:lnTo>
                <a:lnTo>
                  <a:pt x="0" y="5397500"/>
                </a:lnTo>
                <a:lnTo>
                  <a:pt x="6858000" y="5397500"/>
                </a:lnTo>
                <a:lnTo>
                  <a:pt x="6858000" y="431800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F9ACB2-D66B-BC95-1C8E-2FAEFD82DB4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016500" y="317500"/>
            <a:ext cx="6858000" cy="5397499"/>
          </a:xfrm>
          <a:custGeom>
            <a:avLst/>
            <a:gdLst>
              <a:gd name="connsiteX0" fmla="*/ 0 w 6858000"/>
              <a:gd name="connsiteY0" fmla="*/ 0 h 5397499"/>
              <a:gd name="connsiteX1" fmla="*/ 6858000 w 6858000"/>
              <a:gd name="connsiteY1" fmla="*/ 0 h 5397499"/>
              <a:gd name="connsiteX2" fmla="*/ 6858000 w 6858000"/>
              <a:gd name="connsiteY2" fmla="*/ 5397499 h 5397499"/>
              <a:gd name="connsiteX3" fmla="*/ 2159000 w 6858000"/>
              <a:gd name="connsiteY3" fmla="*/ 5397499 h 5397499"/>
              <a:gd name="connsiteX4" fmla="*/ 2159000 w 6858000"/>
              <a:gd name="connsiteY4" fmla="*/ 4317999 h 5397499"/>
              <a:gd name="connsiteX5" fmla="*/ 1079500 w 6858000"/>
              <a:gd name="connsiteY5" fmla="*/ 4317999 h 5397499"/>
              <a:gd name="connsiteX6" fmla="*/ 1079500 w 6858000"/>
              <a:gd name="connsiteY6" fmla="*/ 3238499 h 5397499"/>
              <a:gd name="connsiteX7" fmla="*/ 0 w 6858000"/>
              <a:gd name="connsiteY7" fmla="*/ 3238499 h 53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5397499">
                <a:moveTo>
                  <a:pt x="0" y="0"/>
                </a:moveTo>
                <a:lnTo>
                  <a:pt x="6858000" y="0"/>
                </a:lnTo>
                <a:lnTo>
                  <a:pt x="6858000" y="5397499"/>
                </a:lnTo>
                <a:lnTo>
                  <a:pt x="2159000" y="5397499"/>
                </a:lnTo>
                <a:lnTo>
                  <a:pt x="2159000" y="4317999"/>
                </a:lnTo>
                <a:lnTo>
                  <a:pt x="1079500" y="4317999"/>
                </a:lnTo>
                <a:lnTo>
                  <a:pt x="1079500" y="3238499"/>
                </a:lnTo>
                <a:lnTo>
                  <a:pt x="0" y="32384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596900"/>
            <a:ext cx="4259262" cy="3952419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879358"/>
            <a:ext cx="6029676" cy="676019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B3A9C962-C76D-DEC8-C591-EE684895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043" y="6425294"/>
            <a:ext cx="1343026" cy="255361"/>
          </a:xfrm>
        </p:spPr>
        <p:txBody>
          <a:bodyPr/>
          <a:lstStyle/>
          <a:p>
            <a:fld id="{8540BC2F-E440-4067-8C2E-62FF41A60521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6" name="Alatunnisteen paikkamerkki 8">
            <a:extLst>
              <a:ext uri="{FF2B5EF4-FFF2-40B4-BE49-F238E27FC236}">
                <a16:creationId xmlns:a16="http://schemas.microsoft.com/office/drawing/2014/main" id="{205DD307-FB28-5967-500B-A0A196C2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9">
            <a:extLst>
              <a:ext uri="{FF2B5EF4-FFF2-40B4-BE49-F238E27FC236}">
                <a16:creationId xmlns:a16="http://schemas.microsoft.com/office/drawing/2014/main" id="{39B89D20-9445-8AF4-ACE2-1228AA9C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26" name="Ryhmä 29">
            <a:extLst>
              <a:ext uri="{FF2B5EF4-FFF2-40B4-BE49-F238E27FC236}">
                <a16:creationId xmlns:a16="http://schemas.microsoft.com/office/drawing/2014/main" id="{5E055B03-F24B-ACFB-E90F-D56739611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white">
          <a:xfrm>
            <a:off x="10613661" y="5966410"/>
            <a:ext cx="1260624" cy="635000"/>
            <a:chOff x="9116115" y="6183034"/>
            <a:chExt cx="1267284" cy="638355"/>
          </a:xfrm>
        </p:grpSpPr>
        <p:sp>
          <p:nvSpPr>
            <p:cNvPr id="27" name="Vapaamuotoinen: Muoto 9">
              <a:extLst>
                <a:ext uri="{FF2B5EF4-FFF2-40B4-BE49-F238E27FC236}">
                  <a16:creationId xmlns:a16="http://schemas.microsoft.com/office/drawing/2014/main" id="{AE06B620-1B78-C6FF-E249-C394AA6286CF}"/>
                </a:ext>
              </a:extLst>
            </p:cNvPr>
            <p:cNvSpPr/>
            <p:nvPr/>
          </p:nvSpPr>
          <p:spPr bwMode="white">
            <a:xfrm>
              <a:off x="9974568" y="6183034"/>
              <a:ext cx="381452" cy="411854"/>
            </a:xfrm>
            <a:custGeom>
              <a:avLst/>
              <a:gdLst>
                <a:gd name="csX0" fmla="*/ 301790 w 381452"/>
                <a:gd name="csY0" fmla="*/ 149276 h 411854"/>
                <a:gd name="csX1" fmla="*/ 381452 w 381452"/>
                <a:gd name="csY1" fmla="*/ 102931 h 411854"/>
                <a:gd name="csX2" fmla="*/ 204403 w 381452"/>
                <a:gd name="csY2" fmla="*/ 0 h 411854"/>
                <a:gd name="csX3" fmla="*/ 0 w 381452"/>
                <a:gd name="csY3" fmla="*/ 205940 h 411854"/>
                <a:gd name="csX4" fmla="*/ 204403 w 381452"/>
                <a:gd name="csY4" fmla="*/ 411854 h 411854"/>
                <a:gd name="csX5" fmla="*/ 204403 w 381452"/>
                <a:gd name="csY5" fmla="*/ 319190 h 411854"/>
                <a:gd name="csX6" fmla="*/ 91998 w 381452"/>
                <a:gd name="csY6" fmla="*/ 205940 h 411854"/>
                <a:gd name="csX7" fmla="*/ 204403 w 381452"/>
                <a:gd name="csY7" fmla="*/ 92664 h 411854"/>
                <a:gd name="csX8" fmla="*/ 301765 w 381452"/>
                <a:gd name="csY8" fmla="*/ 149302 h 411854"/>
                <a:gd name="csX9" fmla="*/ 301790 w 381452"/>
                <a:gd name="csY9" fmla="*/ 149302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452" h="411854">
                  <a:moveTo>
                    <a:pt x="301790" y="149276"/>
                  </a:moveTo>
                  <a:lnTo>
                    <a:pt x="381452" y="102931"/>
                  </a:lnTo>
                  <a:cubicBezTo>
                    <a:pt x="346104" y="41404"/>
                    <a:pt x="280081" y="0"/>
                    <a:pt x="204403" y="0"/>
                  </a:cubicBezTo>
                  <a:cubicBezTo>
                    <a:pt x="91513" y="0"/>
                    <a:pt x="0" y="92201"/>
                    <a:pt x="0" y="205940"/>
                  </a:cubicBezTo>
                  <a:cubicBezTo>
                    <a:pt x="0" y="319679"/>
                    <a:pt x="91513" y="411854"/>
                    <a:pt x="204403" y="411854"/>
                  </a:cubicBezTo>
                  <a:lnTo>
                    <a:pt x="204403" y="319190"/>
                  </a:lnTo>
                  <a:cubicBezTo>
                    <a:pt x="142313" y="319190"/>
                    <a:pt x="91998" y="268471"/>
                    <a:pt x="91998" y="205940"/>
                  </a:cubicBezTo>
                  <a:cubicBezTo>
                    <a:pt x="91998" y="143384"/>
                    <a:pt x="142339" y="92664"/>
                    <a:pt x="204403" y="92664"/>
                  </a:cubicBezTo>
                  <a:cubicBezTo>
                    <a:pt x="246009" y="92664"/>
                    <a:pt x="282328" y="115438"/>
                    <a:pt x="301765" y="149302"/>
                  </a:cubicBezTo>
                  <a:lnTo>
                    <a:pt x="301790" y="149302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Vapaamuotoinen: Muoto 10">
              <a:extLst>
                <a:ext uri="{FF2B5EF4-FFF2-40B4-BE49-F238E27FC236}">
                  <a16:creationId xmlns:a16="http://schemas.microsoft.com/office/drawing/2014/main" id="{E6BDABAF-32DD-454B-0A1F-E3F1B7D80A55}"/>
                </a:ext>
              </a:extLst>
            </p:cNvPr>
            <p:cNvSpPr/>
            <p:nvPr/>
          </p:nvSpPr>
          <p:spPr bwMode="white">
            <a:xfrm>
              <a:off x="10001947" y="6409535"/>
              <a:ext cx="381452" cy="411854"/>
            </a:xfrm>
            <a:custGeom>
              <a:avLst/>
              <a:gdLst>
                <a:gd name="csX0" fmla="*/ 177023 w 381452"/>
                <a:gd name="csY0" fmla="*/ 0 h 411854"/>
                <a:gd name="csX1" fmla="*/ 177023 w 381452"/>
                <a:gd name="csY1" fmla="*/ 92664 h 411854"/>
                <a:gd name="csX2" fmla="*/ 289429 w 381452"/>
                <a:gd name="csY2" fmla="*/ 205940 h 411854"/>
                <a:gd name="csX3" fmla="*/ 177023 w 381452"/>
                <a:gd name="csY3" fmla="*/ 319190 h 411854"/>
                <a:gd name="csX4" fmla="*/ 79662 w 381452"/>
                <a:gd name="csY4" fmla="*/ 262578 h 411854"/>
                <a:gd name="csX5" fmla="*/ 0 w 381452"/>
                <a:gd name="csY5" fmla="*/ 308923 h 411854"/>
                <a:gd name="csX6" fmla="*/ 175721 w 381452"/>
                <a:gd name="csY6" fmla="*/ 411854 h 411854"/>
                <a:gd name="csX7" fmla="*/ 177892 w 381452"/>
                <a:gd name="csY7" fmla="*/ 411854 h 411854"/>
                <a:gd name="csX8" fmla="*/ 381452 w 381452"/>
                <a:gd name="csY8" fmla="*/ 205940 h 411854"/>
                <a:gd name="csX9" fmla="*/ 177049 w 381452"/>
                <a:gd name="csY9" fmla="*/ 26 h 411854"/>
                <a:gd name="csX10" fmla="*/ 177049 w 381452"/>
                <a:gd name="csY10" fmla="*/ 0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1452" h="411854">
                  <a:moveTo>
                    <a:pt x="177023" y="0"/>
                  </a:moveTo>
                  <a:lnTo>
                    <a:pt x="177023" y="92664"/>
                  </a:lnTo>
                  <a:cubicBezTo>
                    <a:pt x="239113" y="92664"/>
                    <a:pt x="289429" y="143384"/>
                    <a:pt x="289429" y="205940"/>
                  </a:cubicBezTo>
                  <a:cubicBezTo>
                    <a:pt x="289429" y="268497"/>
                    <a:pt x="239088" y="319190"/>
                    <a:pt x="177023" y="319190"/>
                  </a:cubicBezTo>
                  <a:cubicBezTo>
                    <a:pt x="135417" y="319190"/>
                    <a:pt x="99098" y="296417"/>
                    <a:pt x="79662" y="262578"/>
                  </a:cubicBezTo>
                  <a:lnTo>
                    <a:pt x="0" y="308923"/>
                  </a:lnTo>
                  <a:cubicBezTo>
                    <a:pt x="35144" y="370090"/>
                    <a:pt x="100631" y="411391"/>
                    <a:pt x="175721" y="411854"/>
                  </a:cubicBezTo>
                  <a:lnTo>
                    <a:pt x="177892" y="411854"/>
                  </a:lnTo>
                  <a:cubicBezTo>
                    <a:pt x="290399" y="411391"/>
                    <a:pt x="381452" y="319396"/>
                    <a:pt x="381452" y="205940"/>
                  </a:cubicBezTo>
                  <a:cubicBezTo>
                    <a:pt x="381452" y="92227"/>
                    <a:pt x="289939" y="26"/>
                    <a:pt x="177049" y="26"/>
                  </a:cubicBezTo>
                  <a:lnTo>
                    <a:pt x="177049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Vapaamuotoinen: Muoto 11">
              <a:extLst>
                <a:ext uri="{FF2B5EF4-FFF2-40B4-BE49-F238E27FC236}">
                  <a16:creationId xmlns:a16="http://schemas.microsoft.com/office/drawing/2014/main" id="{44D1D1E5-36C0-2500-CB64-63D879D7DC2D}"/>
                </a:ext>
              </a:extLst>
            </p:cNvPr>
            <p:cNvSpPr/>
            <p:nvPr/>
          </p:nvSpPr>
          <p:spPr bwMode="white">
            <a:xfrm>
              <a:off x="9551228" y="6193662"/>
              <a:ext cx="397057" cy="617099"/>
            </a:xfrm>
            <a:custGeom>
              <a:avLst/>
              <a:gdLst>
                <a:gd name="csX0" fmla="*/ 244528 w 397057"/>
                <a:gd name="csY0" fmla="*/ 92664 h 617099"/>
                <a:gd name="csX1" fmla="*/ 397058 w 397057"/>
                <a:gd name="csY1" fmla="*/ 92664 h 617099"/>
                <a:gd name="csX2" fmla="*/ 397058 w 397057"/>
                <a:gd name="csY2" fmla="*/ 0 h 617099"/>
                <a:gd name="csX3" fmla="*/ 0 w 397057"/>
                <a:gd name="csY3" fmla="*/ 0 h 617099"/>
                <a:gd name="csX4" fmla="*/ 0 w 397057"/>
                <a:gd name="csY4" fmla="*/ 92664 h 617099"/>
                <a:gd name="csX5" fmla="*/ 152530 w 397057"/>
                <a:gd name="csY5" fmla="*/ 92664 h 617099"/>
                <a:gd name="csX6" fmla="*/ 152530 w 397057"/>
                <a:gd name="csY6" fmla="*/ 617100 h 617099"/>
                <a:gd name="csX7" fmla="*/ 244528 w 397057"/>
                <a:gd name="csY7" fmla="*/ 617100 h 617099"/>
                <a:gd name="csX8" fmla="*/ 244528 w 397057"/>
                <a:gd name="csY8" fmla="*/ 92664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44528" y="92664"/>
                  </a:move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lnTo>
                    <a:pt x="0" y="92664"/>
                  </a:lnTo>
                  <a:lnTo>
                    <a:pt x="152530" y="92664"/>
                  </a:lnTo>
                  <a:lnTo>
                    <a:pt x="152530" y="617100"/>
                  </a:lnTo>
                  <a:lnTo>
                    <a:pt x="244528" y="617100"/>
                  </a:lnTo>
                  <a:lnTo>
                    <a:pt x="244528" y="92664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Vapaamuotoinen: Muoto 13">
              <a:extLst>
                <a:ext uri="{FF2B5EF4-FFF2-40B4-BE49-F238E27FC236}">
                  <a16:creationId xmlns:a16="http://schemas.microsoft.com/office/drawing/2014/main" id="{583A82BB-3438-767C-A52F-34FCAC9F2592}"/>
                </a:ext>
              </a:extLst>
            </p:cNvPr>
            <p:cNvSpPr/>
            <p:nvPr/>
          </p:nvSpPr>
          <p:spPr bwMode="white">
            <a:xfrm>
              <a:off x="9116115" y="6193662"/>
              <a:ext cx="397057" cy="617099"/>
            </a:xfrm>
            <a:custGeom>
              <a:avLst/>
              <a:gdLst>
                <a:gd name="csX0" fmla="*/ 26 w 397057"/>
                <a:gd name="csY0" fmla="*/ 0 h 617099"/>
                <a:gd name="csX1" fmla="*/ 26 w 397057"/>
                <a:gd name="csY1" fmla="*/ 92664 h 617099"/>
                <a:gd name="csX2" fmla="*/ 152555 w 397057"/>
                <a:gd name="csY2" fmla="*/ 92664 h 617099"/>
                <a:gd name="csX3" fmla="*/ 152555 w 397057"/>
                <a:gd name="csY3" fmla="*/ 617100 h 617099"/>
                <a:gd name="csX4" fmla="*/ 244528 w 397057"/>
                <a:gd name="csY4" fmla="*/ 617100 h 617099"/>
                <a:gd name="csX5" fmla="*/ 244528 w 397057"/>
                <a:gd name="csY5" fmla="*/ 92664 h 617099"/>
                <a:gd name="csX6" fmla="*/ 397058 w 397057"/>
                <a:gd name="csY6" fmla="*/ 92664 h 617099"/>
                <a:gd name="csX7" fmla="*/ 397058 w 397057"/>
                <a:gd name="csY7" fmla="*/ 0 h 617099"/>
                <a:gd name="csX8" fmla="*/ 0 w 397057"/>
                <a:gd name="csY8" fmla="*/ 0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6" y="0"/>
                  </a:moveTo>
                  <a:lnTo>
                    <a:pt x="26" y="92664"/>
                  </a:lnTo>
                  <a:lnTo>
                    <a:pt x="152555" y="92664"/>
                  </a:lnTo>
                  <a:lnTo>
                    <a:pt x="152555" y="617100"/>
                  </a:lnTo>
                  <a:lnTo>
                    <a:pt x="244528" y="617100"/>
                  </a:lnTo>
                  <a:lnTo>
                    <a:pt x="244528" y="92664"/>
                  </a:ln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1" name="Tekstiruutu 39">
            <a:extLst>
              <a:ext uri="{FF2B5EF4-FFF2-40B4-BE49-F238E27FC236}">
                <a16:creationId xmlns:a16="http://schemas.microsoft.com/office/drawing/2014/main" id="{301C9089-EB1C-ADCC-4ED1-FBBE72075C19}"/>
              </a:ext>
            </a:extLst>
          </p:cNvPr>
          <p:cNvSpPr txBox="1"/>
          <p:nvPr userDrawn="1"/>
        </p:nvSpPr>
        <p:spPr>
          <a:xfrm>
            <a:off x="10021162" y="6425294"/>
            <a:ext cx="529608" cy="2553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i-FI" sz="1200" dirty="0">
                <a:solidFill>
                  <a:schemeClr val="bg1"/>
                </a:solidFill>
              </a:rPr>
              <a:t>tts.fi</a:t>
            </a:r>
          </a:p>
        </p:txBody>
      </p:sp>
    </p:spTree>
    <p:extLst>
      <p:ext uri="{BB962C8B-B14F-4D97-AF65-F5344CB8AC3E}">
        <p14:creationId xmlns:p14="http://schemas.microsoft.com/office/powerpoint/2010/main" val="185243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äliotsikkodia kelt oike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7BCA2FD3-16AF-A04C-625C-D119F6116B27}"/>
              </a:ext>
            </a:extLst>
          </p:cNvPr>
          <p:cNvSpPr/>
          <p:nvPr userDrawn="1"/>
        </p:nvSpPr>
        <p:spPr>
          <a:xfrm>
            <a:off x="5016500" y="317499"/>
            <a:ext cx="6858000" cy="5397500"/>
          </a:xfrm>
          <a:custGeom>
            <a:avLst/>
            <a:gdLst/>
            <a:ahLst/>
            <a:cxnLst/>
            <a:rect l="l" t="t" r="r" b="b"/>
            <a:pathLst>
              <a:path w="6858000" h="5397500">
                <a:moveTo>
                  <a:pt x="6858000" y="0"/>
                </a:moveTo>
                <a:lnTo>
                  <a:pt x="2159000" y="0"/>
                </a:lnTo>
                <a:lnTo>
                  <a:pt x="2159000" y="3238500"/>
                </a:lnTo>
                <a:lnTo>
                  <a:pt x="1079500" y="3238500"/>
                </a:lnTo>
                <a:lnTo>
                  <a:pt x="1079500" y="4318000"/>
                </a:lnTo>
                <a:lnTo>
                  <a:pt x="0" y="4318000"/>
                </a:lnTo>
                <a:lnTo>
                  <a:pt x="0" y="5397500"/>
                </a:lnTo>
                <a:lnTo>
                  <a:pt x="6858000" y="5397500"/>
                </a:lnTo>
                <a:lnTo>
                  <a:pt x="6858000" y="4318000"/>
                </a:lnTo>
                <a:lnTo>
                  <a:pt x="6858000" y="3238500"/>
                </a:lnTo>
                <a:lnTo>
                  <a:pt x="6858000" y="0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D60E51-90CC-0612-4638-821AF169152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7500" y="317500"/>
            <a:ext cx="6858000" cy="5397499"/>
          </a:xfrm>
          <a:custGeom>
            <a:avLst/>
            <a:gdLst>
              <a:gd name="connsiteX0" fmla="*/ 0 w 6858000"/>
              <a:gd name="connsiteY0" fmla="*/ 0 h 5397499"/>
              <a:gd name="connsiteX1" fmla="*/ 6858000 w 6858000"/>
              <a:gd name="connsiteY1" fmla="*/ 0 h 5397499"/>
              <a:gd name="connsiteX2" fmla="*/ 6858000 w 6858000"/>
              <a:gd name="connsiteY2" fmla="*/ 3238499 h 5397499"/>
              <a:gd name="connsiteX3" fmla="*/ 5778500 w 6858000"/>
              <a:gd name="connsiteY3" fmla="*/ 3238499 h 5397499"/>
              <a:gd name="connsiteX4" fmla="*/ 5778500 w 6858000"/>
              <a:gd name="connsiteY4" fmla="*/ 4317999 h 5397499"/>
              <a:gd name="connsiteX5" fmla="*/ 4699000 w 6858000"/>
              <a:gd name="connsiteY5" fmla="*/ 4317999 h 5397499"/>
              <a:gd name="connsiteX6" fmla="*/ 4699000 w 6858000"/>
              <a:gd name="connsiteY6" fmla="*/ 5397499 h 5397499"/>
              <a:gd name="connsiteX7" fmla="*/ 0 w 6858000"/>
              <a:gd name="connsiteY7" fmla="*/ 5397499 h 53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5397499">
                <a:moveTo>
                  <a:pt x="0" y="0"/>
                </a:moveTo>
                <a:lnTo>
                  <a:pt x="6858000" y="0"/>
                </a:lnTo>
                <a:lnTo>
                  <a:pt x="6858000" y="3238499"/>
                </a:lnTo>
                <a:lnTo>
                  <a:pt x="5778500" y="3238499"/>
                </a:lnTo>
                <a:lnTo>
                  <a:pt x="5778500" y="4317999"/>
                </a:lnTo>
                <a:lnTo>
                  <a:pt x="4699000" y="4317999"/>
                </a:lnTo>
                <a:lnTo>
                  <a:pt x="4699000" y="5397499"/>
                </a:lnTo>
                <a:lnTo>
                  <a:pt x="0" y="53974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1" name="Otsikko 1">
            <a:extLst>
              <a:ext uri="{FF2B5EF4-FFF2-40B4-BE49-F238E27FC236}">
                <a16:creationId xmlns:a16="http://schemas.microsoft.com/office/drawing/2014/main" id="{26FD0A1B-A2D5-74BA-E18B-FC3EBA4B1C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6799" y="592421"/>
            <a:ext cx="4024657" cy="3956897"/>
          </a:xfrm>
        </p:spPr>
        <p:txBody>
          <a:bodyPr anchor="b" anchorCtr="0">
            <a:normAutofit/>
          </a:bodyPr>
          <a:lstStyle>
            <a:lvl1pPr algn="r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22" name="Alaotsikko 2">
            <a:extLst>
              <a:ext uri="{FF2B5EF4-FFF2-40B4-BE49-F238E27FC236}">
                <a16:creationId xmlns:a16="http://schemas.microsoft.com/office/drawing/2014/main" id="{63668D01-6636-16AB-3023-3981D19B94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1781" y="4879358"/>
            <a:ext cx="6029676" cy="676019"/>
          </a:xfrm>
        </p:spPr>
        <p:txBody>
          <a:bodyPr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B3A9C962-C76D-DEC8-C591-EE684895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043" y="6425294"/>
            <a:ext cx="1343026" cy="255361"/>
          </a:xfrm>
        </p:spPr>
        <p:txBody>
          <a:bodyPr/>
          <a:lstStyle/>
          <a:p>
            <a:fld id="{8540BC2F-E440-4067-8C2E-62FF41A60521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6" name="Alatunnisteen paikkamerkki 8">
            <a:extLst>
              <a:ext uri="{FF2B5EF4-FFF2-40B4-BE49-F238E27FC236}">
                <a16:creationId xmlns:a16="http://schemas.microsoft.com/office/drawing/2014/main" id="{205DD307-FB28-5967-500B-A0A196C2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9">
            <a:extLst>
              <a:ext uri="{FF2B5EF4-FFF2-40B4-BE49-F238E27FC236}">
                <a16:creationId xmlns:a16="http://schemas.microsoft.com/office/drawing/2014/main" id="{39B89D20-9445-8AF4-ACE2-1228AA9C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26" name="Ryhmä 29">
            <a:extLst>
              <a:ext uri="{FF2B5EF4-FFF2-40B4-BE49-F238E27FC236}">
                <a16:creationId xmlns:a16="http://schemas.microsoft.com/office/drawing/2014/main" id="{5E055B03-F24B-ACFB-E90F-D56739611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white">
          <a:xfrm>
            <a:off x="10613661" y="5966410"/>
            <a:ext cx="1260624" cy="635000"/>
            <a:chOff x="9116115" y="6183034"/>
            <a:chExt cx="1267284" cy="638355"/>
          </a:xfrm>
        </p:grpSpPr>
        <p:sp>
          <p:nvSpPr>
            <p:cNvPr id="27" name="Vapaamuotoinen: Muoto 9">
              <a:extLst>
                <a:ext uri="{FF2B5EF4-FFF2-40B4-BE49-F238E27FC236}">
                  <a16:creationId xmlns:a16="http://schemas.microsoft.com/office/drawing/2014/main" id="{AE06B620-1B78-C6FF-E249-C394AA6286CF}"/>
                </a:ext>
              </a:extLst>
            </p:cNvPr>
            <p:cNvSpPr/>
            <p:nvPr/>
          </p:nvSpPr>
          <p:spPr bwMode="white">
            <a:xfrm>
              <a:off x="9974568" y="6183034"/>
              <a:ext cx="381452" cy="411854"/>
            </a:xfrm>
            <a:custGeom>
              <a:avLst/>
              <a:gdLst>
                <a:gd name="csX0" fmla="*/ 301790 w 381452"/>
                <a:gd name="csY0" fmla="*/ 149276 h 411854"/>
                <a:gd name="csX1" fmla="*/ 381452 w 381452"/>
                <a:gd name="csY1" fmla="*/ 102931 h 411854"/>
                <a:gd name="csX2" fmla="*/ 204403 w 381452"/>
                <a:gd name="csY2" fmla="*/ 0 h 411854"/>
                <a:gd name="csX3" fmla="*/ 0 w 381452"/>
                <a:gd name="csY3" fmla="*/ 205940 h 411854"/>
                <a:gd name="csX4" fmla="*/ 204403 w 381452"/>
                <a:gd name="csY4" fmla="*/ 411854 h 411854"/>
                <a:gd name="csX5" fmla="*/ 204403 w 381452"/>
                <a:gd name="csY5" fmla="*/ 319190 h 411854"/>
                <a:gd name="csX6" fmla="*/ 91998 w 381452"/>
                <a:gd name="csY6" fmla="*/ 205940 h 411854"/>
                <a:gd name="csX7" fmla="*/ 204403 w 381452"/>
                <a:gd name="csY7" fmla="*/ 92664 h 411854"/>
                <a:gd name="csX8" fmla="*/ 301765 w 381452"/>
                <a:gd name="csY8" fmla="*/ 149302 h 411854"/>
                <a:gd name="csX9" fmla="*/ 301790 w 381452"/>
                <a:gd name="csY9" fmla="*/ 149302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452" h="411854">
                  <a:moveTo>
                    <a:pt x="301790" y="149276"/>
                  </a:moveTo>
                  <a:lnTo>
                    <a:pt x="381452" y="102931"/>
                  </a:lnTo>
                  <a:cubicBezTo>
                    <a:pt x="346104" y="41404"/>
                    <a:pt x="280081" y="0"/>
                    <a:pt x="204403" y="0"/>
                  </a:cubicBezTo>
                  <a:cubicBezTo>
                    <a:pt x="91513" y="0"/>
                    <a:pt x="0" y="92201"/>
                    <a:pt x="0" y="205940"/>
                  </a:cubicBezTo>
                  <a:cubicBezTo>
                    <a:pt x="0" y="319679"/>
                    <a:pt x="91513" y="411854"/>
                    <a:pt x="204403" y="411854"/>
                  </a:cubicBezTo>
                  <a:lnTo>
                    <a:pt x="204403" y="319190"/>
                  </a:lnTo>
                  <a:cubicBezTo>
                    <a:pt x="142313" y="319190"/>
                    <a:pt x="91998" y="268471"/>
                    <a:pt x="91998" y="205940"/>
                  </a:cubicBezTo>
                  <a:cubicBezTo>
                    <a:pt x="91998" y="143384"/>
                    <a:pt x="142339" y="92664"/>
                    <a:pt x="204403" y="92664"/>
                  </a:cubicBezTo>
                  <a:cubicBezTo>
                    <a:pt x="246009" y="92664"/>
                    <a:pt x="282328" y="115438"/>
                    <a:pt x="301765" y="149302"/>
                  </a:cubicBezTo>
                  <a:lnTo>
                    <a:pt x="301790" y="149302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Vapaamuotoinen: Muoto 10">
              <a:extLst>
                <a:ext uri="{FF2B5EF4-FFF2-40B4-BE49-F238E27FC236}">
                  <a16:creationId xmlns:a16="http://schemas.microsoft.com/office/drawing/2014/main" id="{E6BDABAF-32DD-454B-0A1F-E3F1B7D80A55}"/>
                </a:ext>
              </a:extLst>
            </p:cNvPr>
            <p:cNvSpPr/>
            <p:nvPr/>
          </p:nvSpPr>
          <p:spPr bwMode="white">
            <a:xfrm>
              <a:off x="10001947" y="6409535"/>
              <a:ext cx="381452" cy="411854"/>
            </a:xfrm>
            <a:custGeom>
              <a:avLst/>
              <a:gdLst>
                <a:gd name="csX0" fmla="*/ 177023 w 381452"/>
                <a:gd name="csY0" fmla="*/ 0 h 411854"/>
                <a:gd name="csX1" fmla="*/ 177023 w 381452"/>
                <a:gd name="csY1" fmla="*/ 92664 h 411854"/>
                <a:gd name="csX2" fmla="*/ 289429 w 381452"/>
                <a:gd name="csY2" fmla="*/ 205940 h 411854"/>
                <a:gd name="csX3" fmla="*/ 177023 w 381452"/>
                <a:gd name="csY3" fmla="*/ 319190 h 411854"/>
                <a:gd name="csX4" fmla="*/ 79662 w 381452"/>
                <a:gd name="csY4" fmla="*/ 262578 h 411854"/>
                <a:gd name="csX5" fmla="*/ 0 w 381452"/>
                <a:gd name="csY5" fmla="*/ 308923 h 411854"/>
                <a:gd name="csX6" fmla="*/ 175721 w 381452"/>
                <a:gd name="csY6" fmla="*/ 411854 h 411854"/>
                <a:gd name="csX7" fmla="*/ 177892 w 381452"/>
                <a:gd name="csY7" fmla="*/ 411854 h 411854"/>
                <a:gd name="csX8" fmla="*/ 381452 w 381452"/>
                <a:gd name="csY8" fmla="*/ 205940 h 411854"/>
                <a:gd name="csX9" fmla="*/ 177049 w 381452"/>
                <a:gd name="csY9" fmla="*/ 26 h 411854"/>
                <a:gd name="csX10" fmla="*/ 177049 w 381452"/>
                <a:gd name="csY10" fmla="*/ 0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1452" h="411854">
                  <a:moveTo>
                    <a:pt x="177023" y="0"/>
                  </a:moveTo>
                  <a:lnTo>
                    <a:pt x="177023" y="92664"/>
                  </a:lnTo>
                  <a:cubicBezTo>
                    <a:pt x="239113" y="92664"/>
                    <a:pt x="289429" y="143384"/>
                    <a:pt x="289429" y="205940"/>
                  </a:cubicBezTo>
                  <a:cubicBezTo>
                    <a:pt x="289429" y="268497"/>
                    <a:pt x="239088" y="319190"/>
                    <a:pt x="177023" y="319190"/>
                  </a:cubicBezTo>
                  <a:cubicBezTo>
                    <a:pt x="135417" y="319190"/>
                    <a:pt x="99098" y="296417"/>
                    <a:pt x="79662" y="262578"/>
                  </a:cubicBezTo>
                  <a:lnTo>
                    <a:pt x="0" y="308923"/>
                  </a:lnTo>
                  <a:cubicBezTo>
                    <a:pt x="35144" y="370090"/>
                    <a:pt x="100631" y="411391"/>
                    <a:pt x="175721" y="411854"/>
                  </a:cubicBezTo>
                  <a:lnTo>
                    <a:pt x="177892" y="411854"/>
                  </a:lnTo>
                  <a:cubicBezTo>
                    <a:pt x="290399" y="411391"/>
                    <a:pt x="381452" y="319396"/>
                    <a:pt x="381452" y="205940"/>
                  </a:cubicBezTo>
                  <a:cubicBezTo>
                    <a:pt x="381452" y="92227"/>
                    <a:pt x="289939" y="26"/>
                    <a:pt x="177049" y="26"/>
                  </a:cubicBezTo>
                  <a:lnTo>
                    <a:pt x="177049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Vapaamuotoinen: Muoto 11">
              <a:extLst>
                <a:ext uri="{FF2B5EF4-FFF2-40B4-BE49-F238E27FC236}">
                  <a16:creationId xmlns:a16="http://schemas.microsoft.com/office/drawing/2014/main" id="{44D1D1E5-36C0-2500-CB64-63D879D7DC2D}"/>
                </a:ext>
              </a:extLst>
            </p:cNvPr>
            <p:cNvSpPr/>
            <p:nvPr/>
          </p:nvSpPr>
          <p:spPr bwMode="white">
            <a:xfrm>
              <a:off x="9551228" y="6193662"/>
              <a:ext cx="397057" cy="617099"/>
            </a:xfrm>
            <a:custGeom>
              <a:avLst/>
              <a:gdLst>
                <a:gd name="csX0" fmla="*/ 244528 w 397057"/>
                <a:gd name="csY0" fmla="*/ 92664 h 617099"/>
                <a:gd name="csX1" fmla="*/ 397058 w 397057"/>
                <a:gd name="csY1" fmla="*/ 92664 h 617099"/>
                <a:gd name="csX2" fmla="*/ 397058 w 397057"/>
                <a:gd name="csY2" fmla="*/ 0 h 617099"/>
                <a:gd name="csX3" fmla="*/ 0 w 397057"/>
                <a:gd name="csY3" fmla="*/ 0 h 617099"/>
                <a:gd name="csX4" fmla="*/ 0 w 397057"/>
                <a:gd name="csY4" fmla="*/ 92664 h 617099"/>
                <a:gd name="csX5" fmla="*/ 152530 w 397057"/>
                <a:gd name="csY5" fmla="*/ 92664 h 617099"/>
                <a:gd name="csX6" fmla="*/ 152530 w 397057"/>
                <a:gd name="csY6" fmla="*/ 617100 h 617099"/>
                <a:gd name="csX7" fmla="*/ 244528 w 397057"/>
                <a:gd name="csY7" fmla="*/ 617100 h 617099"/>
                <a:gd name="csX8" fmla="*/ 244528 w 397057"/>
                <a:gd name="csY8" fmla="*/ 92664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44528" y="92664"/>
                  </a:move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lnTo>
                    <a:pt x="0" y="92664"/>
                  </a:lnTo>
                  <a:lnTo>
                    <a:pt x="152530" y="92664"/>
                  </a:lnTo>
                  <a:lnTo>
                    <a:pt x="152530" y="617100"/>
                  </a:lnTo>
                  <a:lnTo>
                    <a:pt x="244528" y="617100"/>
                  </a:lnTo>
                  <a:lnTo>
                    <a:pt x="244528" y="92664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Vapaamuotoinen: Muoto 13">
              <a:extLst>
                <a:ext uri="{FF2B5EF4-FFF2-40B4-BE49-F238E27FC236}">
                  <a16:creationId xmlns:a16="http://schemas.microsoft.com/office/drawing/2014/main" id="{583A82BB-3438-767C-A52F-34FCAC9F2592}"/>
                </a:ext>
              </a:extLst>
            </p:cNvPr>
            <p:cNvSpPr/>
            <p:nvPr/>
          </p:nvSpPr>
          <p:spPr bwMode="white">
            <a:xfrm>
              <a:off x="9116115" y="6193662"/>
              <a:ext cx="397057" cy="617099"/>
            </a:xfrm>
            <a:custGeom>
              <a:avLst/>
              <a:gdLst>
                <a:gd name="csX0" fmla="*/ 26 w 397057"/>
                <a:gd name="csY0" fmla="*/ 0 h 617099"/>
                <a:gd name="csX1" fmla="*/ 26 w 397057"/>
                <a:gd name="csY1" fmla="*/ 92664 h 617099"/>
                <a:gd name="csX2" fmla="*/ 152555 w 397057"/>
                <a:gd name="csY2" fmla="*/ 92664 h 617099"/>
                <a:gd name="csX3" fmla="*/ 152555 w 397057"/>
                <a:gd name="csY3" fmla="*/ 617100 h 617099"/>
                <a:gd name="csX4" fmla="*/ 244528 w 397057"/>
                <a:gd name="csY4" fmla="*/ 617100 h 617099"/>
                <a:gd name="csX5" fmla="*/ 244528 w 397057"/>
                <a:gd name="csY5" fmla="*/ 92664 h 617099"/>
                <a:gd name="csX6" fmla="*/ 397058 w 397057"/>
                <a:gd name="csY6" fmla="*/ 92664 h 617099"/>
                <a:gd name="csX7" fmla="*/ 397058 w 397057"/>
                <a:gd name="csY7" fmla="*/ 0 h 617099"/>
                <a:gd name="csX8" fmla="*/ 0 w 397057"/>
                <a:gd name="csY8" fmla="*/ 0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6" y="0"/>
                  </a:moveTo>
                  <a:lnTo>
                    <a:pt x="26" y="92664"/>
                  </a:lnTo>
                  <a:lnTo>
                    <a:pt x="152555" y="92664"/>
                  </a:lnTo>
                  <a:lnTo>
                    <a:pt x="152555" y="617100"/>
                  </a:lnTo>
                  <a:lnTo>
                    <a:pt x="244528" y="617100"/>
                  </a:lnTo>
                  <a:lnTo>
                    <a:pt x="244528" y="92664"/>
                  </a:ln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1" name="Tekstiruutu 39">
            <a:extLst>
              <a:ext uri="{FF2B5EF4-FFF2-40B4-BE49-F238E27FC236}">
                <a16:creationId xmlns:a16="http://schemas.microsoft.com/office/drawing/2014/main" id="{301C9089-EB1C-ADCC-4ED1-FBBE72075C19}"/>
              </a:ext>
            </a:extLst>
          </p:cNvPr>
          <p:cNvSpPr txBox="1"/>
          <p:nvPr userDrawn="1"/>
        </p:nvSpPr>
        <p:spPr>
          <a:xfrm>
            <a:off x="10021162" y="6425294"/>
            <a:ext cx="529608" cy="2553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i-FI" sz="1200" dirty="0">
                <a:solidFill>
                  <a:schemeClr val="bg1"/>
                </a:solidFill>
              </a:rPr>
              <a:t>tts.fi</a:t>
            </a:r>
          </a:p>
        </p:txBody>
      </p:sp>
    </p:spTree>
    <p:extLst>
      <p:ext uri="{BB962C8B-B14F-4D97-AF65-F5344CB8AC3E}">
        <p14:creationId xmlns:p14="http://schemas.microsoft.com/office/powerpoint/2010/main" val="4028539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vih vas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DB21799C-DDD7-4A36-BF7B-16B70BEF9BED}"/>
              </a:ext>
            </a:extLst>
          </p:cNvPr>
          <p:cNvSpPr/>
          <p:nvPr userDrawn="1"/>
        </p:nvSpPr>
        <p:spPr>
          <a:xfrm>
            <a:off x="317500" y="317499"/>
            <a:ext cx="6858000" cy="5397500"/>
          </a:xfrm>
          <a:custGeom>
            <a:avLst/>
            <a:gdLst/>
            <a:ahLst/>
            <a:cxnLst/>
            <a:rect l="l" t="t" r="r" b="b"/>
            <a:pathLst>
              <a:path w="6858000" h="5397500">
                <a:moveTo>
                  <a:pt x="6858000" y="4318000"/>
                </a:moveTo>
                <a:lnTo>
                  <a:pt x="5778500" y="4318000"/>
                </a:lnTo>
                <a:lnTo>
                  <a:pt x="5778500" y="3238500"/>
                </a:lnTo>
                <a:lnTo>
                  <a:pt x="4699000" y="3238500"/>
                </a:lnTo>
                <a:lnTo>
                  <a:pt x="4699000" y="0"/>
                </a:lnTo>
                <a:lnTo>
                  <a:pt x="0" y="0"/>
                </a:lnTo>
                <a:lnTo>
                  <a:pt x="0" y="3238500"/>
                </a:lnTo>
                <a:lnTo>
                  <a:pt x="0" y="4318000"/>
                </a:lnTo>
                <a:lnTo>
                  <a:pt x="0" y="5397500"/>
                </a:lnTo>
                <a:lnTo>
                  <a:pt x="6858000" y="5397500"/>
                </a:lnTo>
                <a:lnTo>
                  <a:pt x="6858000" y="431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F9ACB2-D66B-BC95-1C8E-2FAEFD82DB4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016500" y="317500"/>
            <a:ext cx="6858000" cy="5397499"/>
          </a:xfrm>
          <a:custGeom>
            <a:avLst/>
            <a:gdLst>
              <a:gd name="connsiteX0" fmla="*/ 0 w 6858000"/>
              <a:gd name="connsiteY0" fmla="*/ 0 h 5397499"/>
              <a:gd name="connsiteX1" fmla="*/ 6858000 w 6858000"/>
              <a:gd name="connsiteY1" fmla="*/ 0 h 5397499"/>
              <a:gd name="connsiteX2" fmla="*/ 6858000 w 6858000"/>
              <a:gd name="connsiteY2" fmla="*/ 5397499 h 5397499"/>
              <a:gd name="connsiteX3" fmla="*/ 2159000 w 6858000"/>
              <a:gd name="connsiteY3" fmla="*/ 5397499 h 5397499"/>
              <a:gd name="connsiteX4" fmla="*/ 2159000 w 6858000"/>
              <a:gd name="connsiteY4" fmla="*/ 4317999 h 5397499"/>
              <a:gd name="connsiteX5" fmla="*/ 1079500 w 6858000"/>
              <a:gd name="connsiteY5" fmla="*/ 4317999 h 5397499"/>
              <a:gd name="connsiteX6" fmla="*/ 1079500 w 6858000"/>
              <a:gd name="connsiteY6" fmla="*/ 3238499 h 5397499"/>
              <a:gd name="connsiteX7" fmla="*/ 0 w 6858000"/>
              <a:gd name="connsiteY7" fmla="*/ 3238499 h 53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5397499">
                <a:moveTo>
                  <a:pt x="0" y="0"/>
                </a:moveTo>
                <a:lnTo>
                  <a:pt x="6858000" y="0"/>
                </a:lnTo>
                <a:lnTo>
                  <a:pt x="6858000" y="5397499"/>
                </a:lnTo>
                <a:lnTo>
                  <a:pt x="2159000" y="5397499"/>
                </a:lnTo>
                <a:lnTo>
                  <a:pt x="2159000" y="4317999"/>
                </a:lnTo>
                <a:lnTo>
                  <a:pt x="1079500" y="4317999"/>
                </a:lnTo>
                <a:lnTo>
                  <a:pt x="1079500" y="3238499"/>
                </a:lnTo>
                <a:lnTo>
                  <a:pt x="0" y="32384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622301"/>
            <a:ext cx="4208462" cy="3927018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879358"/>
            <a:ext cx="6029676" cy="676019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B3A9C962-C76D-DEC8-C591-EE684895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043" y="6425294"/>
            <a:ext cx="1343026" cy="255361"/>
          </a:xfrm>
        </p:spPr>
        <p:txBody>
          <a:bodyPr/>
          <a:lstStyle/>
          <a:p>
            <a:fld id="{8540BC2F-E440-4067-8C2E-62FF41A60521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6" name="Alatunnisteen paikkamerkki 8">
            <a:extLst>
              <a:ext uri="{FF2B5EF4-FFF2-40B4-BE49-F238E27FC236}">
                <a16:creationId xmlns:a16="http://schemas.microsoft.com/office/drawing/2014/main" id="{205DD307-FB28-5967-500B-A0A196C2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9">
            <a:extLst>
              <a:ext uri="{FF2B5EF4-FFF2-40B4-BE49-F238E27FC236}">
                <a16:creationId xmlns:a16="http://schemas.microsoft.com/office/drawing/2014/main" id="{39B89D20-9445-8AF4-ACE2-1228AA9C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26" name="Ryhmä 29">
            <a:extLst>
              <a:ext uri="{FF2B5EF4-FFF2-40B4-BE49-F238E27FC236}">
                <a16:creationId xmlns:a16="http://schemas.microsoft.com/office/drawing/2014/main" id="{5E055B03-F24B-ACFB-E90F-D56739611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white">
          <a:xfrm>
            <a:off x="10613661" y="5966410"/>
            <a:ext cx="1260624" cy="635000"/>
            <a:chOff x="9116115" y="6183034"/>
            <a:chExt cx="1267284" cy="638355"/>
          </a:xfrm>
        </p:grpSpPr>
        <p:sp>
          <p:nvSpPr>
            <p:cNvPr id="27" name="Vapaamuotoinen: Muoto 9">
              <a:extLst>
                <a:ext uri="{FF2B5EF4-FFF2-40B4-BE49-F238E27FC236}">
                  <a16:creationId xmlns:a16="http://schemas.microsoft.com/office/drawing/2014/main" id="{AE06B620-1B78-C6FF-E249-C394AA6286CF}"/>
                </a:ext>
              </a:extLst>
            </p:cNvPr>
            <p:cNvSpPr/>
            <p:nvPr/>
          </p:nvSpPr>
          <p:spPr bwMode="white">
            <a:xfrm>
              <a:off x="9974568" y="6183034"/>
              <a:ext cx="381452" cy="411854"/>
            </a:xfrm>
            <a:custGeom>
              <a:avLst/>
              <a:gdLst>
                <a:gd name="csX0" fmla="*/ 301790 w 381452"/>
                <a:gd name="csY0" fmla="*/ 149276 h 411854"/>
                <a:gd name="csX1" fmla="*/ 381452 w 381452"/>
                <a:gd name="csY1" fmla="*/ 102931 h 411854"/>
                <a:gd name="csX2" fmla="*/ 204403 w 381452"/>
                <a:gd name="csY2" fmla="*/ 0 h 411854"/>
                <a:gd name="csX3" fmla="*/ 0 w 381452"/>
                <a:gd name="csY3" fmla="*/ 205940 h 411854"/>
                <a:gd name="csX4" fmla="*/ 204403 w 381452"/>
                <a:gd name="csY4" fmla="*/ 411854 h 411854"/>
                <a:gd name="csX5" fmla="*/ 204403 w 381452"/>
                <a:gd name="csY5" fmla="*/ 319190 h 411854"/>
                <a:gd name="csX6" fmla="*/ 91998 w 381452"/>
                <a:gd name="csY6" fmla="*/ 205940 h 411854"/>
                <a:gd name="csX7" fmla="*/ 204403 w 381452"/>
                <a:gd name="csY7" fmla="*/ 92664 h 411854"/>
                <a:gd name="csX8" fmla="*/ 301765 w 381452"/>
                <a:gd name="csY8" fmla="*/ 149302 h 411854"/>
                <a:gd name="csX9" fmla="*/ 301790 w 381452"/>
                <a:gd name="csY9" fmla="*/ 149302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452" h="411854">
                  <a:moveTo>
                    <a:pt x="301790" y="149276"/>
                  </a:moveTo>
                  <a:lnTo>
                    <a:pt x="381452" y="102931"/>
                  </a:lnTo>
                  <a:cubicBezTo>
                    <a:pt x="346104" y="41404"/>
                    <a:pt x="280081" y="0"/>
                    <a:pt x="204403" y="0"/>
                  </a:cubicBezTo>
                  <a:cubicBezTo>
                    <a:pt x="91513" y="0"/>
                    <a:pt x="0" y="92201"/>
                    <a:pt x="0" y="205940"/>
                  </a:cubicBezTo>
                  <a:cubicBezTo>
                    <a:pt x="0" y="319679"/>
                    <a:pt x="91513" y="411854"/>
                    <a:pt x="204403" y="411854"/>
                  </a:cubicBezTo>
                  <a:lnTo>
                    <a:pt x="204403" y="319190"/>
                  </a:lnTo>
                  <a:cubicBezTo>
                    <a:pt x="142313" y="319190"/>
                    <a:pt x="91998" y="268471"/>
                    <a:pt x="91998" y="205940"/>
                  </a:cubicBezTo>
                  <a:cubicBezTo>
                    <a:pt x="91998" y="143384"/>
                    <a:pt x="142339" y="92664"/>
                    <a:pt x="204403" y="92664"/>
                  </a:cubicBezTo>
                  <a:cubicBezTo>
                    <a:pt x="246009" y="92664"/>
                    <a:pt x="282328" y="115438"/>
                    <a:pt x="301765" y="149302"/>
                  </a:cubicBezTo>
                  <a:lnTo>
                    <a:pt x="301790" y="149302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Vapaamuotoinen: Muoto 10">
              <a:extLst>
                <a:ext uri="{FF2B5EF4-FFF2-40B4-BE49-F238E27FC236}">
                  <a16:creationId xmlns:a16="http://schemas.microsoft.com/office/drawing/2014/main" id="{E6BDABAF-32DD-454B-0A1F-E3F1B7D80A55}"/>
                </a:ext>
              </a:extLst>
            </p:cNvPr>
            <p:cNvSpPr/>
            <p:nvPr/>
          </p:nvSpPr>
          <p:spPr bwMode="white">
            <a:xfrm>
              <a:off x="10001947" y="6409535"/>
              <a:ext cx="381452" cy="411854"/>
            </a:xfrm>
            <a:custGeom>
              <a:avLst/>
              <a:gdLst>
                <a:gd name="csX0" fmla="*/ 177023 w 381452"/>
                <a:gd name="csY0" fmla="*/ 0 h 411854"/>
                <a:gd name="csX1" fmla="*/ 177023 w 381452"/>
                <a:gd name="csY1" fmla="*/ 92664 h 411854"/>
                <a:gd name="csX2" fmla="*/ 289429 w 381452"/>
                <a:gd name="csY2" fmla="*/ 205940 h 411854"/>
                <a:gd name="csX3" fmla="*/ 177023 w 381452"/>
                <a:gd name="csY3" fmla="*/ 319190 h 411854"/>
                <a:gd name="csX4" fmla="*/ 79662 w 381452"/>
                <a:gd name="csY4" fmla="*/ 262578 h 411854"/>
                <a:gd name="csX5" fmla="*/ 0 w 381452"/>
                <a:gd name="csY5" fmla="*/ 308923 h 411854"/>
                <a:gd name="csX6" fmla="*/ 175721 w 381452"/>
                <a:gd name="csY6" fmla="*/ 411854 h 411854"/>
                <a:gd name="csX7" fmla="*/ 177892 w 381452"/>
                <a:gd name="csY7" fmla="*/ 411854 h 411854"/>
                <a:gd name="csX8" fmla="*/ 381452 w 381452"/>
                <a:gd name="csY8" fmla="*/ 205940 h 411854"/>
                <a:gd name="csX9" fmla="*/ 177049 w 381452"/>
                <a:gd name="csY9" fmla="*/ 26 h 411854"/>
                <a:gd name="csX10" fmla="*/ 177049 w 381452"/>
                <a:gd name="csY10" fmla="*/ 0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1452" h="411854">
                  <a:moveTo>
                    <a:pt x="177023" y="0"/>
                  </a:moveTo>
                  <a:lnTo>
                    <a:pt x="177023" y="92664"/>
                  </a:lnTo>
                  <a:cubicBezTo>
                    <a:pt x="239113" y="92664"/>
                    <a:pt x="289429" y="143384"/>
                    <a:pt x="289429" y="205940"/>
                  </a:cubicBezTo>
                  <a:cubicBezTo>
                    <a:pt x="289429" y="268497"/>
                    <a:pt x="239088" y="319190"/>
                    <a:pt x="177023" y="319190"/>
                  </a:cubicBezTo>
                  <a:cubicBezTo>
                    <a:pt x="135417" y="319190"/>
                    <a:pt x="99098" y="296417"/>
                    <a:pt x="79662" y="262578"/>
                  </a:cubicBezTo>
                  <a:lnTo>
                    <a:pt x="0" y="308923"/>
                  </a:lnTo>
                  <a:cubicBezTo>
                    <a:pt x="35144" y="370090"/>
                    <a:pt x="100631" y="411391"/>
                    <a:pt x="175721" y="411854"/>
                  </a:cubicBezTo>
                  <a:lnTo>
                    <a:pt x="177892" y="411854"/>
                  </a:lnTo>
                  <a:cubicBezTo>
                    <a:pt x="290399" y="411391"/>
                    <a:pt x="381452" y="319396"/>
                    <a:pt x="381452" y="205940"/>
                  </a:cubicBezTo>
                  <a:cubicBezTo>
                    <a:pt x="381452" y="92227"/>
                    <a:pt x="289939" y="26"/>
                    <a:pt x="177049" y="26"/>
                  </a:cubicBezTo>
                  <a:lnTo>
                    <a:pt x="177049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Vapaamuotoinen: Muoto 11">
              <a:extLst>
                <a:ext uri="{FF2B5EF4-FFF2-40B4-BE49-F238E27FC236}">
                  <a16:creationId xmlns:a16="http://schemas.microsoft.com/office/drawing/2014/main" id="{44D1D1E5-36C0-2500-CB64-63D879D7DC2D}"/>
                </a:ext>
              </a:extLst>
            </p:cNvPr>
            <p:cNvSpPr/>
            <p:nvPr/>
          </p:nvSpPr>
          <p:spPr bwMode="white">
            <a:xfrm>
              <a:off x="9551228" y="6193662"/>
              <a:ext cx="397057" cy="617099"/>
            </a:xfrm>
            <a:custGeom>
              <a:avLst/>
              <a:gdLst>
                <a:gd name="csX0" fmla="*/ 244528 w 397057"/>
                <a:gd name="csY0" fmla="*/ 92664 h 617099"/>
                <a:gd name="csX1" fmla="*/ 397058 w 397057"/>
                <a:gd name="csY1" fmla="*/ 92664 h 617099"/>
                <a:gd name="csX2" fmla="*/ 397058 w 397057"/>
                <a:gd name="csY2" fmla="*/ 0 h 617099"/>
                <a:gd name="csX3" fmla="*/ 0 w 397057"/>
                <a:gd name="csY3" fmla="*/ 0 h 617099"/>
                <a:gd name="csX4" fmla="*/ 0 w 397057"/>
                <a:gd name="csY4" fmla="*/ 92664 h 617099"/>
                <a:gd name="csX5" fmla="*/ 152530 w 397057"/>
                <a:gd name="csY5" fmla="*/ 92664 h 617099"/>
                <a:gd name="csX6" fmla="*/ 152530 w 397057"/>
                <a:gd name="csY6" fmla="*/ 617100 h 617099"/>
                <a:gd name="csX7" fmla="*/ 244528 w 397057"/>
                <a:gd name="csY7" fmla="*/ 617100 h 617099"/>
                <a:gd name="csX8" fmla="*/ 244528 w 397057"/>
                <a:gd name="csY8" fmla="*/ 92664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44528" y="92664"/>
                  </a:move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lnTo>
                    <a:pt x="0" y="92664"/>
                  </a:lnTo>
                  <a:lnTo>
                    <a:pt x="152530" y="92664"/>
                  </a:lnTo>
                  <a:lnTo>
                    <a:pt x="152530" y="617100"/>
                  </a:lnTo>
                  <a:lnTo>
                    <a:pt x="244528" y="617100"/>
                  </a:lnTo>
                  <a:lnTo>
                    <a:pt x="244528" y="92664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Vapaamuotoinen: Muoto 13">
              <a:extLst>
                <a:ext uri="{FF2B5EF4-FFF2-40B4-BE49-F238E27FC236}">
                  <a16:creationId xmlns:a16="http://schemas.microsoft.com/office/drawing/2014/main" id="{583A82BB-3438-767C-A52F-34FCAC9F2592}"/>
                </a:ext>
              </a:extLst>
            </p:cNvPr>
            <p:cNvSpPr/>
            <p:nvPr/>
          </p:nvSpPr>
          <p:spPr bwMode="white">
            <a:xfrm>
              <a:off x="9116115" y="6193662"/>
              <a:ext cx="397057" cy="617099"/>
            </a:xfrm>
            <a:custGeom>
              <a:avLst/>
              <a:gdLst>
                <a:gd name="csX0" fmla="*/ 26 w 397057"/>
                <a:gd name="csY0" fmla="*/ 0 h 617099"/>
                <a:gd name="csX1" fmla="*/ 26 w 397057"/>
                <a:gd name="csY1" fmla="*/ 92664 h 617099"/>
                <a:gd name="csX2" fmla="*/ 152555 w 397057"/>
                <a:gd name="csY2" fmla="*/ 92664 h 617099"/>
                <a:gd name="csX3" fmla="*/ 152555 w 397057"/>
                <a:gd name="csY3" fmla="*/ 617100 h 617099"/>
                <a:gd name="csX4" fmla="*/ 244528 w 397057"/>
                <a:gd name="csY4" fmla="*/ 617100 h 617099"/>
                <a:gd name="csX5" fmla="*/ 244528 w 397057"/>
                <a:gd name="csY5" fmla="*/ 92664 h 617099"/>
                <a:gd name="csX6" fmla="*/ 397058 w 397057"/>
                <a:gd name="csY6" fmla="*/ 92664 h 617099"/>
                <a:gd name="csX7" fmla="*/ 397058 w 397057"/>
                <a:gd name="csY7" fmla="*/ 0 h 617099"/>
                <a:gd name="csX8" fmla="*/ 0 w 397057"/>
                <a:gd name="csY8" fmla="*/ 0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6" y="0"/>
                  </a:moveTo>
                  <a:lnTo>
                    <a:pt x="26" y="92664"/>
                  </a:lnTo>
                  <a:lnTo>
                    <a:pt x="152555" y="92664"/>
                  </a:lnTo>
                  <a:lnTo>
                    <a:pt x="152555" y="617100"/>
                  </a:lnTo>
                  <a:lnTo>
                    <a:pt x="244528" y="617100"/>
                  </a:lnTo>
                  <a:lnTo>
                    <a:pt x="244528" y="92664"/>
                  </a:ln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1" name="Tekstiruutu 39">
            <a:extLst>
              <a:ext uri="{FF2B5EF4-FFF2-40B4-BE49-F238E27FC236}">
                <a16:creationId xmlns:a16="http://schemas.microsoft.com/office/drawing/2014/main" id="{301C9089-EB1C-ADCC-4ED1-FBBE72075C19}"/>
              </a:ext>
            </a:extLst>
          </p:cNvPr>
          <p:cNvSpPr txBox="1"/>
          <p:nvPr userDrawn="1"/>
        </p:nvSpPr>
        <p:spPr>
          <a:xfrm>
            <a:off x="10021162" y="6425294"/>
            <a:ext cx="529608" cy="2553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i-FI" sz="1200" dirty="0">
                <a:solidFill>
                  <a:schemeClr val="bg1"/>
                </a:solidFill>
              </a:rPr>
              <a:t>tts.fi</a:t>
            </a:r>
          </a:p>
        </p:txBody>
      </p:sp>
    </p:spTree>
    <p:extLst>
      <p:ext uri="{BB962C8B-B14F-4D97-AF65-F5344CB8AC3E}">
        <p14:creationId xmlns:p14="http://schemas.microsoft.com/office/powerpoint/2010/main" val="103717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Väliotsikkodia vih oike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7BCA2FD3-16AF-A04C-625C-D119F6116B27}"/>
              </a:ext>
            </a:extLst>
          </p:cNvPr>
          <p:cNvSpPr/>
          <p:nvPr userDrawn="1"/>
        </p:nvSpPr>
        <p:spPr>
          <a:xfrm>
            <a:off x="5016500" y="317499"/>
            <a:ext cx="6858000" cy="5397500"/>
          </a:xfrm>
          <a:custGeom>
            <a:avLst/>
            <a:gdLst/>
            <a:ahLst/>
            <a:cxnLst/>
            <a:rect l="l" t="t" r="r" b="b"/>
            <a:pathLst>
              <a:path w="6858000" h="5397500">
                <a:moveTo>
                  <a:pt x="6858000" y="0"/>
                </a:moveTo>
                <a:lnTo>
                  <a:pt x="2159000" y="0"/>
                </a:lnTo>
                <a:lnTo>
                  <a:pt x="2159000" y="3238500"/>
                </a:lnTo>
                <a:lnTo>
                  <a:pt x="1079500" y="3238500"/>
                </a:lnTo>
                <a:lnTo>
                  <a:pt x="1079500" y="4318000"/>
                </a:lnTo>
                <a:lnTo>
                  <a:pt x="0" y="4318000"/>
                </a:lnTo>
                <a:lnTo>
                  <a:pt x="0" y="5397500"/>
                </a:lnTo>
                <a:lnTo>
                  <a:pt x="6858000" y="5397500"/>
                </a:lnTo>
                <a:lnTo>
                  <a:pt x="6858000" y="4318000"/>
                </a:lnTo>
                <a:lnTo>
                  <a:pt x="6858000" y="3238500"/>
                </a:lnTo>
                <a:lnTo>
                  <a:pt x="6858000" y="0"/>
                </a:lnTo>
                <a:close/>
              </a:path>
            </a:pathLst>
          </a:custGeom>
          <a:solidFill>
            <a:srgbClr val="00E0B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D60E51-90CC-0612-4638-821AF169152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7500" y="317500"/>
            <a:ext cx="6858000" cy="5397499"/>
          </a:xfrm>
          <a:custGeom>
            <a:avLst/>
            <a:gdLst>
              <a:gd name="connsiteX0" fmla="*/ 0 w 6858000"/>
              <a:gd name="connsiteY0" fmla="*/ 0 h 5397499"/>
              <a:gd name="connsiteX1" fmla="*/ 6858000 w 6858000"/>
              <a:gd name="connsiteY1" fmla="*/ 0 h 5397499"/>
              <a:gd name="connsiteX2" fmla="*/ 6858000 w 6858000"/>
              <a:gd name="connsiteY2" fmla="*/ 3238499 h 5397499"/>
              <a:gd name="connsiteX3" fmla="*/ 5778500 w 6858000"/>
              <a:gd name="connsiteY3" fmla="*/ 3238499 h 5397499"/>
              <a:gd name="connsiteX4" fmla="*/ 5778500 w 6858000"/>
              <a:gd name="connsiteY4" fmla="*/ 4317999 h 5397499"/>
              <a:gd name="connsiteX5" fmla="*/ 4699000 w 6858000"/>
              <a:gd name="connsiteY5" fmla="*/ 4317999 h 5397499"/>
              <a:gd name="connsiteX6" fmla="*/ 4699000 w 6858000"/>
              <a:gd name="connsiteY6" fmla="*/ 5397499 h 5397499"/>
              <a:gd name="connsiteX7" fmla="*/ 0 w 6858000"/>
              <a:gd name="connsiteY7" fmla="*/ 5397499 h 53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5397499">
                <a:moveTo>
                  <a:pt x="0" y="0"/>
                </a:moveTo>
                <a:lnTo>
                  <a:pt x="6858000" y="0"/>
                </a:lnTo>
                <a:lnTo>
                  <a:pt x="6858000" y="3238499"/>
                </a:lnTo>
                <a:lnTo>
                  <a:pt x="5778500" y="3238499"/>
                </a:lnTo>
                <a:lnTo>
                  <a:pt x="5778500" y="4317999"/>
                </a:lnTo>
                <a:lnTo>
                  <a:pt x="4699000" y="4317999"/>
                </a:lnTo>
                <a:lnTo>
                  <a:pt x="4699000" y="5397499"/>
                </a:lnTo>
                <a:lnTo>
                  <a:pt x="0" y="53974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1" name="Otsikko 1">
            <a:extLst>
              <a:ext uri="{FF2B5EF4-FFF2-40B4-BE49-F238E27FC236}">
                <a16:creationId xmlns:a16="http://schemas.microsoft.com/office/drawing/2014/main" id="{26FD0A1B-A2D5-74BA-E18B-FC3EBA4B1C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6799" y="592421"/>
            <a:ext cx="4024657" cy="3956897"/>
          </a:xfrm>
        </p:spPr>
        <p:txBody>
          <a:bodyPr anchor="b" anchorCtr="0">
            <a:normAutofit/>
          </a:bodyPr>
          <a:lstStyle>
            <a:lvl1pPr algn="r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22" name="Alaotsikko 2">
            <a:extLst>
              <a:ext uri="{FF2B5EF4-FFF2-40B4-BE49-F238E27FC236}">
                <a16:creationId xmlns:a16="http://schemas.microsoft.com/office/drawing/2014/main" id="{63668D01-6636-16AB-3023-3981D19B94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1781" y="4879358"/>
            <a:ext cx="6029676" cy="676019"/>
          </a:xfrm>
        </p:spPr>
        <p:txBody>
          <a:bodyPr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B3A9C962-C76D-DEC8-C591-EE684895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043" y="6425294"/>
            <a:ext cx="1343026" cy="255361"/>
          </a:xfrm>
        </p:spPr>
        <p:txBody>
          <a:bodyPr/>
          <a:lstStyle/>
          <a:p>
            <a:fld id="{8540BC2F-E440-4067-8C2E-62FF41A60521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6" name="Alatunnisteen paikkamerkki 8">
            <a:extLst>
              <a:ext uri="{FF2B5EF4-FFF2-40B4-BE49-F238E27FC236}">
                <a16:creationId xmlns:a16="http://schemas.microsoft.com/office/drawing/2014/main" id="{205DD307-FB28-5967-500B-A0A196C2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9">
            <a:extLst>
              <a:ext uri="{FF2B5EF4-FFF2-40B4-BE49-F238E27FC236}">
                <a16:creationId xmlns:a16="http://schemas.microsoft.com/office/drawing/2014/main" id="{39B89D20-9445-8AF4-ACE2-1228AA9C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26" name="Ryhmä 29">
            <a:extLst>
              <a:ext uri="{FF2B5EF4-FFF2-40B4-BE49-F238E27FC236}">
                <a16:creationId xmlns:a16="http://schemas.microsoft.com/office/drawing/2014/main" id="{5E055B03-F24B-ACFB-E90F-D56739611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white">
          <a:xfrm>
            <a:off x="10613661" y="5966410"/>
            <a:ext cx="1260624" cy="635000"/>
            <a:chOff x="9116115" y="6183034"/>
            <a:chExt cx="1267284" cy="638355"/>
          </a:xfrm>
        </p:grpSpPr>
        <p:sp>
          <p:nvSpPr>
            <p:cNvPr id="27" name="Vapaamuotoinen: Muoto 9">
              <a:extLst>
                <a:ext uri="{FF2B5EF4-FFF2-40B4-BE49-F238E27FC236}">
                  <a16:creationId xmlns:a16="http://schemas.microsoft.com/office/drawing/2014/main" id="{AE06B620-1B78-C6FF-E249-C394AA6286CF}"/>
                </a:ext>
              </a:extLst>
            </p:cNvPr>
            <p:cNvSpPr/>
            <p:nvPr/>
          </p:nvSpPr>
          <p:spPr bwMode="white">
            <a:xfrm>
              <a:off x="9974568" y="6183034"/>
              <a:ext cx="381452" cy="411854"/>
            </a:xfrm>
            <a:custGeom>
              <a:avLst/>
              <a:gdLst>
                <a:gd name="csX0" fmla="*/ 301790 w 381452"/>
                <a:gd name="csY0" fmla="*/ 149276 h 411854"/>
                <a:gd name="csX1" fmla="*/ 381452 w 381452"/>
                <a:gd name="csY1" fmla="*/ 102931 h 411854"/>
                <a:gd name="csX2" fmla="*/ 204403 w 381452"/>
                <a:gd name="csY2" fmla="*/ 0 h 411854"/>
                <a:gd name="csX3" fmla="*/ 0 w 381452"/>
                <a:gd name="csY3" fmla="*/ 205940 h 411854"/>
                <a:gd name="csX4" fmla="*/ 204403 w 381452"/>
                <a:gd name="csY4" fmla="*/ 411854 h 411854"/>
                <a:gd name="csX5" fmla="*/ 204403 w 381452"/>
                <a:gd name="csY5" fmla="*/ 319190 h 411854"/>
                <a:gd name="csX6" fmla="*/ 91998 w 381452"/>
                <a:gd name="csY6" fmla="*/ 205940 h 411854"/>
                <a:gd name="csX7" fmla="*/ 204403 w 381452"/>
                <a:gd name="csY7" fmla="*/ 92664 h 411854"/>
                <a:gd name="csX8" fmla="*/ 301765 w 381452"/>
                <a:gd name="csY8" fmla="*/ 149302 h 411854"/>
                <a:gd name="csX9" fmla="*/ 301790 w 381452"/>
                <a:gd name="csY9" fmla="*/ 149302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452" h="411854">
                  <a:moveTo>
                    <a:pt x="301790" y="149276"/>
                  </a:moveTo>
                  <a:lnTo>
                    <a:pt x="381452" y="102931"/>
                  </a:lnTo>
                  <a:cubicBezTo>
                    <a:pt x="346104" y="41404"/>
                    <a:pt x="280081" y="0"/>
                    <a:pt x="204403" y="0"/>
                  </a:cubicBezTo>
                  <a:cubicBezTo>
                    <a:pt x="91513" y="0"/>
                    <a:pt x="0" y="92201"/>
                    <a:pt x="0" y="205940"/>
                  </a:cubicBezTo>
                  <a:cubicBezTo>
                    <a:pt x="0" y="319679"/>
                    <a:pt x="91513" y="411854"/>
                    <a:pt x="204403" y="411854"/>
                  </a:cubicBezTo>
                  <a:lnTo>
                    <a:pt x="204403" y="319190"/>
                  </a:lnTo>
                  <a:cubicBezTo>
                    <a:pt x="142313" y="319190"/>
                    <a:pt x="91998" y="268471"/>
                    <a:pt x="91998" y="205940"/>
                  </a:cubicBezTo>
                  <a:cubicBezTo>
                    <a:pt x="91998" y="143384"/>
                    <a:pt x="142339" y="92664"/>
                    <a:pt x="204403" y="92664"/>
                  </a:cubicBezTo>
                  <a:cubicBezTo>
                    <a:pt x="246009" y="92664"/>
                    <a:pt x="282328" y="115438"/>
                    <a:pt x="301765" y="149302"/>
                  </a:cubicBezTo>
                  <a:lnTo>
                    <a:pt x="301790" y="149302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Vapaamuotoinen: Muoto 10">
              <a:extLst>
                <a:ext uri="{FF2B5EF4-FFF2-40B4-BE49-F238E27FC236}">
                  <a16:creationId xmlns:a16="http://schemas.microsoft.com/office/drawing/2014/main" id="{E6BDABAF-32DD-454B-0A1F-E3F1B7D80A55}"/>
                </a:ext>
              </a:extLst>
            </p:cNvPr>
            <p:cNvSpPr/>
            <p:nvPr/>
          </p:nvSpPr>
          <p:spPr bwMode="white">
            <a:xfrm>
              <a:off x="10001947" y="6409535"/>
              <a:ext cx="381452" cy="411854"/>
            </a:xfrm>
            <a:custGeom>
              <a:avLst/>
              <a:gdLst>
                <a:gd name="csX0" fmla="*/ 177023 w 381452"/>
                <a:gd name="csY0" fmla="*/ 0 h 411854"/>
                <a:gd name="csX1" fmla="*/ 177023 w 381452"/>
                <a:gd name="csY1" fmla="*/ 92664 h 411854"/>
                <a:gd name="csX2" fmla="*/ 289429 w 381452"/>
                <a:gd name="csY2" fmla="*/ 205940 h 411854"/>
                <a:gd name="csX3" fmla="*/ 177023 w 381452"/>
                <a:gd name="csY3" fmla="*/ 319190 h 411854"/>
                <a:gd name="csX4" fmla="*/ 79662 w 381452"/>
                <a:gd name="csY4" fmla="*/ 262578 h 411854"/>
                <a:gd name="csX5" fmla="*/ 0 w 381452"/>
                <a:gd name="csY5" fmla="*/ 308923 h 411854"/>
                <a:gd name="csX6" fmla="*/ 175721 w 381452"/>
                <a:gd name="csY6" fmla="*/ 411854 h 411854"/>
                <a:gd name="csX7" fmla="*/ 177892 w 381452"/>
                <a:gd name="csY7" fmla="*/ 411854 h 411854"/>
                <a:gd name="csX8" fmla="*/ 381452 w 381452"/>
                <a:gd name="csY8" fmla="*/ 205940 h 411854"/>
                <a:gd name="csX9" fmla="*/ 177049 w 381452"/>
                <a:gd name="csY9" fmla="*/ 26 h 411854"/>
                <a:gd name="csX10" fmla="*/ 177049 w 381452"/>
                <a:gd name="csY10" fmla="*/ 0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1452" h="411854">
                  <a:moveTo>
                    <a:pt x="177023" y="0"/>
                  </a:moveTo>
                  <a:lnTo>
                    <a:pt x="177023" y="92664"/>
                  </a:lnTo>
                  <a:cubicBezTo>
                    <a:pt x="239113" y="92664"/>
                    <a:pt x="289429" y="143384"/>
                    <a:pt x="289429" y="205940"/>
                  </a:cubicBezTo>
                  <a:cubicBezTo>
                    <a:pt x="289429" y="268497"/>
                    <a:pt x="239088" y="319190"/>
                    <a:pt x="177023" y="319190"/>
                  </a:cubicBezTo>
                  <a:cubicBezTo>
                    <a:pt x="135417" y="319190"/>
                    <a:pt x="99098" y="296417"/>
                    <a:pt x="79662" y="262578"/>
                  </a:cubicBezTo>
                  <a:lnTo>
                    <a:pt x="0" y="308923"/>
                  </a:lnTo>
                  <a:cubicBezTo>
                    <a:pt x="35144" y="370090"/>
                    <a:pt x="100631" y="411391"/>
                    <a:pt x="175721" y="411854"/>
                  </a:cubicBezTo>
                  <a:lnTo>
                    <a:pt x="177892" y="411854"/>
                  </a:lnTo>
                  <a:cubicBezTo>
                    <a:pt x="290399" y="411391"/>
                    <a:pt x="381452" y="319396"/>
                    <a:pt x="381452" y="205940"/>
                  </a:cubicBezTo>
                  <a:cubicBezTo>
                    <a:pt x="381452" y="92227"/>
                    <a:pt x="289939" y="26"/>
                    <a:pt x="177049" y="26"/>
                  </a:cubicBezTo>
                  <a:lnTo>
                    <a:pt x="177049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Vapaamuotoinen: Muoto 11">
              <a:extLst>
                <a:ext uri="{FF2B5EF4-FFF2-40B4-BE49-F238E27FC236}">
                  <a16:creationId xmlns:a16="http://schemas.microsoft.com/office/drawing/2014/main" id="{44D1D1E5-36C0-2500-CB64-63D879D7DC2D}"/>
                </a:ext>
              </a:extLst>
            </p:cNvPr>
            <p:cNvSpPr/>
            <p:nvPr/>
          </p:nvSpPr>
          <p:spPr bwMode="white">
            <a:xfrm>
              <a:off x="9551228" y="6193662"/>
              <a:ext cx="397057" cy="617099"/>
            </a:xfrm>
            <a:custGeom>
              <a:avLst/>
              <a:gdLst>
                <a:gd name="csX0" fmla="*/ 244528 w 397057"/>
                <a:gd name="csY0" fmla="*/ 92664 h 617099"/>
                <a:gd name="csX1" fmla="*/ 397058 w 397057"/>
                <a:gd name="csY1" fmla="*/ 92664 h 617099"/>
                <a:gd name="csX2" fmla="*/ 397058 w 397057"/>
                <a:gd name="csY2" fmla="*/ 0 h 617099"/>
                <a:gd name="csX3" fmla="*/ 0 w 397057"/>
                <a:gd name="csY3" fmla="*/ 0 h 617099"/>
                <a:gd name="csX4" fmla="*/ 0 w 397057"/>
                <a:gd name="csY4" fmla="*/ 92664 h 617099"/>
                <a:gd name="csX5" fmla="*/ 152530 w 397057"/>
                <a:gd name="csY5" fmla="*/ 92664 h 617099"/>
                <a:gd name="csX6" fmla="*/ 152530 w 397057"/>
                <a:gd name="csY6" fmla="*/ 617100 h 617099"/>
                <a:gd name="csX7" fmla="*/ 244528 w 397057"/>
                <a:gd name="csY7" fmla="*/ 617100 h 617099"/>
                <a:gd name="csX8" fmla="*/ 244528 w 397057"/>
                <a:gd name="csY8" fmla="*/ 92664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44528" y="92664"/>
                  </a:move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lnTo>
                    <a:pt x="0" y="92664"/>
                  </a:lnTo>
                  <a:lnTo>
                    <a:pt x="152530" y="92664"/>
                  </a:lnTo>
                  <a:lnTo>
                    <a:pt x="152530" y="617100"/>
                  </a:lnTo>
                  <a:lnTo>
                    <a:pt x="244528" y="617100"/>
                  </a:lnTo>
                  <a:lnTo>
                    <a:pt x="244528" y="92664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Vapaamuotoinen: Muoto 13">
              <a:extLst>
                <a:ext uri="{FF2B5EF4-FFF2-40B4-BE49-F238E27FC236}">
                  <a16:creationId xmlns:a16="http://schemas.microsoft.com/office/drawing/2014/main" id="{583A82BB-3438-767C-A52F-34FCAC9F2592}"/>
                </a:ext>
              </a:extLst>
            </p:cNvPr>
            <p:cNvSpPr/>
            <p:nvPr/>
          </p:nvSpPr>
          <p:spPr bwMode="white">
            <a:xfrm>
              <a:off x="9116115" y="6193662"/>
              <a:ext cx="397057" cy="617099"/>
            </a:xfrm>
            <a:custGeom>
              <a:avLst/>
              <a:gdLst>
                <a:gd name="csX0" fmla="*/ 26 w 397057"/>
                <a:gd name="csY0" fmla="*/ 0 h 617099"/>
                <a:gd name="csX1" fmla="*/ 26 w 397057"/>
                <a:gd name="csY1" fmla="*/ 92664 h 617099"/>
                <a:gd name="csX2" fmla="*/ 152555 w 397057"/>
                <a:gd name="csY2" fmla="*/ 92664 h 617099"/>
                <a:gd name="csX3" fmla="*/ 152555 w 397057"/>
                <a:gd name="csY3" fmla="*/ 617100 h 617099"/>
                <a:gd name="csX4" fmla="*/ 244528 w 397057"/>
                <a:gd name="csY4" fmla="*/ 617100 h 617099"/>
                <a:gd name="csX5" fmla="*/ 244528 w 397057"/>
                <a:gd name="csY5" fmla="*/ 92664 h 617099"/>
                <a:gd name="csX6" fmla="*/ 397058 w 397057"/>
                <a:gd name="csY6" fmla="*/ 92664 h 617099"/>
                <a:gd name="csX7" fmla="*/ 397058 w 397057"/>
                <a:gd name="csY7" fmla="*/ 0 h 617099"/>
                <a:gd name="csX8" fmla="*/ 0 w 397057"/>
                <a:gd name="csY8" fmla="*/ 0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6" y="0"/>
                  </a:moveTo>
                  <a:lnTo>
                    <a:pt x="26" y="92664"/>
                  </a:lnTo>
                  <a:lnTo>
                    <a:pt x="152555" y="92664"/>
                  </a:lnTo>
                  <a:lnTo>
                    <a:pt x="152555" y="617100"/>
                  </a:lnTo>
                  <a:lnTo>
                    <a:pt x="244528" y="617100"/>
                  </a:lnTo>
                  <a:lnTo>
                    <a:pt x="244528" y="92664"/>
                  </a:ln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1" name="Tekstiruutu 39">
            <a:extLst>
              <a:ext uri="{FF2B5EF4-FFF2-40B4-BE49-F238E27FC236}">
                <a16:creationId xmlns:a16="http://schemas.microsoft.com/office/drawing/2014/main" id="{301C9089-EB1C-ADCC-4ED1-FBBE72075C19}"/>
              </a:ext>
            </a:extLst>
          </p:cNvPr>
          <p:cNvSpPr txBox="1"/>
          <p:nvPr userDrawn="1"/>
        </p:nvSpPr>
        <p:spPr>
          <a:xfrm>
            <a:off x="10021162" y="6425294"/>
            <a:ext cx="529608" cy="2553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i-FI" sz="1200" dirty="0">
                <a:solidFill>
                  <a:schemeClr val="bg1"/>
                </a:solidFill>
              </a:rPr>
              <a:t>tts.fi</a:t>
            </a:r>
          </a:p>
        </p:txBody>
      </p:sp>
    </p:spTree>
    <p:extLst>
      <p:ext uri="{BB962C8B-B14F-4D97-AF65-F5344CB8AC3E}">
        <p14:creationId xmlns:p14="http://schemas.microsoft.com/office/powerpoint/2010/main" val="1743583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äliotsikkodia pinkki vas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5">
            <a:extLst>
              <a:ext uri="{FF2B5EF4-FFF2-40B4-BE49-F238E27FC236}">
                <a16:creationId xmlns:a16="http://schemas.microsoft.com/office/drawing/2014/main" id="{DB21799C-DDD7-4A36-BF7B-16B70BEF9BED}"/>
              </a:ext>
            </a:extLst>
          </p:cNvPr>
          <p:cNvSpPr/>
          <p:nvPr userDrawn="1"/>
        </p:nvSpPr>
        <p:spPr>
          <a:xfrm>
            <a:off x="317500" y="317499"/>
            <a:ext cx="6858000" cy="5397500"/>
          </a:xfrm>
          <a:custGeom>
            <a:avLst/>
            <a:gdLst/>
            <a:ahLst/>
            <a:cxnLst/>
            <a:rect l="l" t="t" r="r" b="b"/>
            <a:pathLst>
              <a:path w="6858000" h="5397500">
                <a:moveTo>
                  <a:pt x="6858000" y="4318000"/>
                </a:moveTo>
                <a:lnTo>
                  <a:pt x="5778500" y="4318000"/>
                </a:lnTo>
                <a:lnTo>
                  <a:pt x="5778500" y="3238500"/>
                </a:lnTo>
                <a:lnTo>
                  <a:pt x="4699000" y="3238500"/>
                </a:lnTo>
                <a:lnTo>
                  <a:pt x="4699000" y="0"/>
                </a:lnTo>
                <a:lnTo>
                  <a:pt x="0" y="0"/>
                </a:lnTo>
                <a:lnTo>
                  <a:pt x="0" y="3238500"/>
                </a:lnTo>
                <a:lnTo>
                  <a:pt x="0" y="4318000"/>
                </a:lnTo>
                <a:lnTo>
                  <a:pt x="0" y="5397500"/>
                </a:lnTo>
                <a:lnTo>
                  <a:pt x="6858000" y="5397500"/>
                </a:lnTo>
                <a:lnTo>
                  <a:pt x="6858000" y="4318000"/>
                </a:lnTo>
                <a:close/>
              </a:path>
            </a:pathLst>
          </a:custGeom>
          <a:solidFill>
            <a:srgbClr val="FF75E6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DF9ACB2-D66B-BC95-1C8E-2FAEFD82DB4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016500" y="317500"/>
            <a:ext cx="6858000" cy="5397499"/>
          </a:xfrm>
          <a:custGeom>
            <a:avLst/>
            <a:gdLst>
              <a:gd name="connsiteX0" fmla="*/ 0 w 6858000"/>
              <a:gd name="connsiteY0" fmla="*/ 0 h 5397499"/>
              <a:gd name="connsiteX1" fmla="*/ 6858000 w 6858000"/>
              <a:gd name="connsiteY1" fmla="*/ 0 h 5397499"/>
              <a:gd name="connsiteX2" fmla="*/ 6858000 w 6858000"/>
              <a:gd name="connsiteY2" fmla="*/ 5397499 h 5397499"/>
              <a:gd name="connsiteX3" fmla="*/ 2159000 w 6858000"/>
              <a:gd name="connsiteY3" fmla="*/ 5397499 h 5397499"/>
              <a:gd name="connsiteX4" fmla="*/ 2159000 w 6858000"/>
              <a:gd name="connsiteY4" fmla="*/ 4317999 h 5397499"/>
              <a:gd name="connsiteX5" fmla="*/ 1079500 w 6858000"/>
              <a:gd name="connsiteY5" fmla="*/ 4317999 h 5397499"/>
              <a:gd name="connsiteX6" fmla="*/ 1079500 w 6858000"/>
              <a:gd name="connsiteY6" fmla="*/ 3238499 h 5397499"/>
              <a:gd name="connsiteX7" fmla="*/ 0 w 6858000"/>
              <a:gd name="connsiteY7" fmla="*/ 3238499 h 53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5397499">
                <a:moveTo>
                  <a:pt x="0" y="0"/>
                </a:moveTo>
                <a:lnTo>
                  <a:pt x="6858000" y="0"/>
                </a:lnTo>
                <a:lnTo>
                  <a:pt x="6858000" y="5397499"/>
                </a:lnTo>
                <a:lnTo>
                  <a:pt x="2159000" y="5397499"/>
                </a:lnTo>
                <a:lnTo>
                  <a:pt x="2159000" y="4317999"/>
                </a:lnTo>
                <a:lnTo>
                  <a:pt x="1079500" y="4317999"/>
                </a:lnTo>
                <a:lnTo>
                  <a:pt x="1079500" y="3238499"/>
                </a:lnTo>
                <a:lnTo>
                  <a:pt x="0" y="32384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622301"/>
            <a:ext cx="4208462" cy="3927018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879358"/>
            <a:ext cx="6029676" cy="676019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B3A9C962-C76D-DEC8-C591-EE684895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043" y="6425294"/>
            <a:ext cx="1343026" cy="255361"/>
          </a:xfrm>
        </p:spPr>
        <p:txBody>
          <a:bodyPr/>
          <a:lstStyle/>
          <a:p>
            <a:fld id="{8540BC2F-E440-4067-8C2E-62FF41A60521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6" name="Alatunnisteen paikkamerkki 8">
            <a:extLst>
              <a:ext uri="{FF2B5EF4-FFF2-40B4-BE49-F238E27FC236}">
                <a16:creationId xmlns:a16="http://schemas.microsoft.com/office/drawing/2014/main" id="{205DD307-FB28-5967-500B-A0A196C2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9">
            <a:extLst>
              <a:ext uri="{FF2B5EF4-FFF2-40B4-BE49-F238E27FC236}">
                <a16:creationId xmlns:a16="http://schemas.microsoft.com/office/drawing/2014/main" id="{39B89D20-9445-8AF4-ACE2-1228AA9C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26" name="Ryhmä 29">
            <a:extLst>
              <a:ext uri="{FF2B5EF4-FFF2-40B4-BE49-F238E27FC236}">
                <a16:creationId xmlns:a16="http://schemas.microsoft.com/office/drawing/2014/main" id="{5E055B03-F24B-ACFB-E90F-D56739611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white">
          <a:xfrm>
            <a:off x="10613661" y="5966410"/>
            <a:ext cx="1260624" cy="635000"/>
            <a:chOff x="9116115" y="6183034"/>
            <a:chExt cx="1267284" cy="638355"/>
          </a:xfrm>
        </p:grpSpPr>
        <p:sp>
          <p:nvSpPr>
            <p:cNvPr id="27" name="Vapaamuotoinen: Muoto 9">
              <a:extLst>
                <a:ext uri="{FF2B5EF4-FFF2-40B4-BE49-F238E27FC236}">
                  <a16:creationId xmlns:a16="http://schemas.microsoft.com/office/drawing/2014/main" id="{AE06B620-1B78-C6FF-E249-C394AA6286CF}"/>
                </a:ext>
              </a:extLst>
            </p:cNvPr>
            <p:cNvSpPr/>
            <p:nvPr/>
          </p:nvSpPr>
          <p:spPr bwMode="white">
            <a:xfrm>
              <a:off x="9974568" y="6183034"/>
              <a:ext cx="381452" cy="411854"/>
            </a:xfrm>
            <a:custGeom>
              <a:avLst/>
              <a:gdLst>
                <a:gd name="csX0" fmla="*/ 301790 w 381452"/>
                <a:gd name="csY0" fmla="*/ 149276 h 411854"/>
                <a:gd name="csX1" fmla="*/ 381452 w 381452"/>
                <a:gd name="csY1" fmla="*/ 102931 h 411854"/>
                <a:gd name="csX2" fmla="*/ 204403 w 381452"/>
                <a:gd name="csY2" fmla="*/ 0 h 411854"/>
                <a:gd name="csX3" fmla="*/ 0 w 381452"/>
                <a:gd name="csY3" fmla="*/ 205940 h 411854"/>
                <a:gd name="csX4" fmla="*/ 204403 w 381452"/>
                <a:gd name="csY4" fmla="*/ 411854 h 411854"/>
                <a:gd name="csX5" fmla="*/ 204403 w 381452"/>
                <a:gd name="csY5" fmla="*/ 319190 h 411854"/>
                <a:gd name="csX6" fmla="*/ 91998 w 381452"/>
                <a:gd name="csY6" fmla="*/ 205940 h 411854"/>
                <a:gd name="csX7" fmla="*/ 204403 w 381452"/>
                <a:gd name="csY7" fmla="*/ 92664 h 411854"/>
                <a:gd name="csX8" fmla="*/ 301765 w 381452"/>
                <a:gd name="csY8" fmla="*/ 149302 h 411854"/>
                <a:gd name="csX9" fmla="*/ 301790 w 381452"/>
                <a:gd name="csY9" fmla="*/ 149302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452" h="411854">
                  <a:moveTo>
                    <a:pt x="301790" y="149276"/>
                  </a:moveTo>
                  <a:lnTo>
                    <a:pt x="381452" y="102931"/>
                  </a:lnTo>
                  <a:cubicBezTo>
                    <a:pt x="346104" y="41404"/>
                    <a:pt x="280081" y="0"/>
                    <a:pt x="204403" y="0"/>
                  </a:cubicBezTo>
                  <a:cubicBezTo>
                    <a:pt x="91513" y="0"/>
                    <a:pt x="0" y="92201"/>
                    <a:pt x="0" y="205940"/>
                  </a:cubicBezTo>
                  <a:cubicBezTo>
                    <a:pt x="0" y="319679"/>
                    <a:pt x="91513" y="411854"/>
                    <a:pt x="204403" y="411854"/>
                  </a:cubicBezTo>
                  <a:lnTo>
                    <a:pt x="204403" y="319190"/>
                  </a:lnTo>
                  <a:cubicBezTo>
                    <a:pt x="142313" y="319190"/>
                    <a:pt x="91998" y="268471"/>
                    <a:pt x="91998" y="205940"/>
                  </a:cubicBezTo>
                  <a:cubicBezTo>
                    <a:pt x="91998" y="143384"/>
                    <a:pt x="142339" y="92664"/>
                    <a:pt x="204403" y="92664"/>
                  </a:cubicBezTo>
                  <a:cubicBezTo>
                    <a:pt x="246009" y="92664"/>
                    <a:pt x="282328" y="115438"/>
                    <a:pt x="301765" y="149302"/>
                  </a:cubicBezTo>
                  <a:lnTo>
                    <a:pt x="301790" y="149302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Vapaamuotoinen: Muoto 10">
              <a:extLst>
                <a:ext uri="{FF2B5EF4-FFF2-40B4-BE49-F238E27FC236}">
                  <a16:creationId xmlns:a16="http://schemas.microsoft.com/office/drawing/2014/main" id="{E6BDABAF-32DD-454B-0A1F-E3F1B7D80A55}"/>
                </a:ext>
              </a:extLst>
            </p:cNvPr>
            <p:cNvSpPr/>
            <p:nvPr/>
          </p:nvSpPr>
          <p:spPr bwMode="white">
            <a:xfrm>
              <a:off x="10001947" y="6409535"/>
              <a:ext cx="381452" cy="411854"/>
            </a:xfrm>
            <a:custGeom>
              <a:avLst/>
              <a:gdLst>
                <a:gd name="csX0" fmla="*/ 177023 w 381452"/>
                <a:gd name="csY0" fmla="*/ 0 h 411854"/>
                <a:gd name="csX1" fmla="*/ 177023 w 381452"/>
                <a:gd name="csY1" fmla="*/ 92664 h 411854"/>
                <a:gd name="csX2" fmla="*/ 289429 w 381452"/>
                <a:gd name="csY2" fmla="*/ 205940 h 411854"/>
                <a:gd name="csX3" fmla="*/ 177023 w 381452"/>
                <a:gd name="csY3" fmla="*/ 319190 h 411854"/>
                <a:gd name="csX4" fmla="*/ 79662 w 381452"/>
                <a:gd name="csY4" fmla="*/ 262578 h 411854"/>
                <a:gd name="csX5" fmla="*/ 0 w 381452"/>
                <a:gd name="csY5" fmla="*/ 308923 h 411854"/>
                <a:gd name="csX6" fmla="*/ 175721 w 381452"/>
                <a:gd name="csY6" fmla="*/ 411854 h 411854"/>
                <a:gd name="csX7" fmla="*/ 177892 w 381452"/>
                <a:gd name="csY7" fmla="*/ 411854 h 411854"/>
                <a:gd name="csX8" fmla="*/ 381452 w 381452"/>
                <a:gd name="csY8" fmla="*/ 205940 h 411854"/>
                <a:gd name="csX9" fmla="*/ 177049 w 381452"/>
                <a:gd name="csY9" fmla="*/ 26 h 411854"/>
                <a:gd name="csX10" fmla="*/ 177049 w 381452"/>
                <a:gd name="csY10" fmla="*/ 0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1452" h="411854">
                  <a:moveTo>
                    <a:pt x="177023" y="0"/>
                  </a:moveTo>
                  <a:lnTo>
                    <a:pt x="177023" y="92664"/>
                  </a:lnTo>
                  <a:cubicBezTo>
                    <a:pt x="239113" y="92664"/>
                    <a:pt x="289429" y="143384"/>
                    <a:pt x="289429" y="205940"/>
                  </a:cubicBezTo>
                  <a:cubicBezTo>
                    <a:pt x="289429" y="268497"/>
                    <a:pt x="239088" y="319190"/>
                    <a:pt x="177023" y="319190"/>
                  </a:cubicBezTo>
                  <a:cubicBezTo>
                    <a:pt x="135417" y="319190"/>
                    <a:pt x="99098" y="296417"/>
                    <a:pt x="79662" y="262578"/>
                  </a:cubicBezTo>
                  <a:lnTo>
                    <a:pt x="0" y="308923"/>
                  </a:lnTo>
                  <a:cubicBezTo>
                    <a:pt x="35144" y="370090"/>
                    <a:pt x="100631" y="411391"/>
                    <a:pt x="175721" y="411854"/>
                  </a:cubicBezTo>
                  <a:lnTo>
                    <a:pt x="177892" y="411854"/>
                  </a:lnTo>
                  <a:cubicBezTo>
                    <a:pt x="290399" y="411391"/>
                    <a:pt x="381452" y="319396"/>
                    <a:pt x="381452" y="205940"/>
                  </a:cubicBezTo>
                  <a:cubicBezTo>
                    <a:pt x="381452" y="92227"/>
                    <a:pt x="289939" y="26"/>
                    <a:pt x="177049" y="26"/>
                  </a:cubicBezTo>
                  <a:lnTo>
                    <a:pt x="177049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Vapaamuotoinen: Muoto 11">
              <a:extLst>
                <a:ext uri="{FF2B5EF4-FFF2-40B4-BE49-F238E27FC236}">
                  <a16:creationId xmlns:a16="http://schemas.microsoft.com/office/drawing/2014/main" id="{44D1D1E5-36C0-2500-CB64-63D879D7DC2D}"/>
                </a:ext>
              </a:extLst>
            </p:cNvPr>
            <p:cNvSpPr/>
            <p:nvPr/>
          </p:nvSpPr>
          <p:spPr bwMode="white">
            <a:xfrm>
              <a:off x="9551228" y="6193662"/>
              <a:ext cx="397057" cy="617099"/>
            </a:xfrm>
            <a:custGeom>
              <a:avLst/>
              <a:gdLst>
                <a:gd name="csX0" fmla="*/ 244528 w 397057"/>
                <a:gd name="csY0" fmla="*/ 92664 h 617099"/>
                <a:gd name="csX1" fmla="*/ 397058 w 397057"/>
                <a:gd name="csY1" fmla="*/ 92664 h 617099"/>
                <a:gd name="csX2" fmla="*/ 397058 w 397057"/>
                <a:gd name="csY2" fmla="*/ 0 h 617099"/>
                <a:gd name="csX3" fmla="*/ 0 w 397057"/>
                <a:gd name="csY3" fmla="*/ 0 h 617099"/>
                <a:gd name="csX4" fmla="*/ 0 w 397057"/>
                <a:gd name="csY4" fmla="*/ 92664 h 617099"/>
                <a:gd name="csX5" fmla="*/ 152530 w 397057"/>
                <a:gd name="csY5" fmla="*/ 92664 h 617099"/>
                <a:gd name="csX6" fmla="*/ 152530 w 397057"/>
                <a:gd name="csY6" fmla="*/ 617100 h 617099"/>
                <a:gd name="csX7" fmla="*/ 244528 w 397057"/>
                <a:gd name="csY7" fmla="*/ 617100 h 617099"/>
                <a:gd name="csX8" fmla="*/ 244528 w 397057"/>
                <a:gd name="csY8" fmla="*/ 92664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44528" y="92664"/>
                  </a:move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lnTo>
                    <a:pt x="0" y="92664"/>
                  </a:lnTo>
                  <a:lnTo>
                    <a:pt x="152530" y="92664"/>
                  </a:lnTo>
                  <a:lnTo>
                    <a:pt x="152530" y="617100"/>
                  </a:lnTo>
                  <a:lnTo>
                    <a:pt x="244528" y="617100"/>
                  </a:lnTo>
                  <a:lnTo>
                    <a:pt x="244528" y="92664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Vapaamuotoinen: Muoto 13">
              <a:extLst>
                <a:ext uri="{FF2B5EF4-FFF2-40B4-BE49-F238E27FC236}">
                  <a16:creationId xmlns:a16="http://schemas.microsoft.com/office/drawing/2014/main" id="{583A82BB-3438-767C-A52F-34FCAC9F2592}"/>
                </a:ext>
              </a:extLst>
            </p:cNvPr>
            <p:cNvSpPr/>
            <p:nvPr/>
          </p:nvSpPr>
          <p:spPr bwMode="white">
            <a:xfrm>
              <a:off x="9116115" y="6193662"/>
              <a:ext cx="397057" cy="617099"/>
            </a:xfrm>
            <a:custGeom>
              <a:avLst/>
              <a:gdLst>
                <a:gd name="csX0" fmla="*/ 26 w 397057"/>
                <a:gd name="csY0" fmla="*/ 0 h 617099"/>
                <a:gd name="csX1" fmla="*/ 26 w 397057"/>
                <a:gd name="csY1" fmla="*/ 92664 h 617099"/>
                <a:gd name="csX2" fmla="*/ 152555 w 397057"/>
                <a:gd name="csY2" fmla="*/ 92664 h 617099"/>
                <a:gd name="csX3" fmla="*/ 152555 w 397057"/>
                <a:gd name="csY3" fmla="*/ 617100 h 617099"/>
                <a:gd name="csX4" fmla="*/ 244528 w 397057"/>
                <a:gd name="csY4" fmla="*/ 617100 h 617099"/>
                <a:gd name="csX5" fmla="*/ 244528 w 397057"/>
                <a:gd name="csY5" fmla="*/ 92664 h 617099"/>
                <a:gd name="csX6" fmla="*/ 397058 w 397057"/>
                <a:gd name="csY6" fmla="*/ 92664 h 617099"/>
                <a:gd name="csX7" fmla="*/ 397058 w 397057"/>
                <a:gd name="csY7" fmla="*/ 0 h 617099"/>
                <a:gd name="csX8" fmla="*/ 0 w 397057"/>
                <a:gd name="csY8" fmla="*/ 0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6" y="0"/>
                  </a:moveTo>
                  <a:lnTo>
                    <a:pt x="26" y="92664"/>
                  </a:lnTo>
                  <a:lnTo>
                    <a:pt x="152555" y="92664"/>
                  </a:lnTo>
                  <a:lnTo>
                    <a:pt x="152555" y="617100"/>
                  </a:lnTo>
                  <a:lnTo>
                    <a:pt x="244528" y="617100"/>
                  </a:lnTo>
                  <a:lnTo>
                    <a:pt x="244528" y="92664"/>
                  </a:ln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1" name="Tekstiruutu 39">
            <a:extLst>
              <a:ext uri="{FF2B5EF4-FFF2-40B4-BE49-F238E27FC236}">
                <a16:creationId xmlns:a16="http://schemas.microsoft.com/office/drawing/2014/main" id="{301C9089-EB1C-ADCC-4ED1-FBBE72075C19}"/>
              </a:ext>
            </a:extLst>
          </p:cNvPr>
          <p:cNvSpPr txBox="1"/>
          <p:nvPr userDrawn="1"/>
        </p:nvSpPr>
        <p:spPr>
          <a:xfrm>
            <a:off x="10021162" y="6425294"/>
            <a:ext cx="529608" cy="2553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i-FI" sz="1200" dirty="0">
                <a:solidFill>
                  <a:schemeClr val="bg1"/>
                </a:solidFill>
              </a:rPr>
              <a:t>tts.fi</a:t>
            </a:r>
          </a:p>
        </p:txBody>
      </p:sp>
    </p:spTree>
    <p:extLst>
      <p:ext uri="{BB962C8B-B14F-4D97-AF65-F5344CB8AC3E}">
        <p14:creationId xmlns:p14="http://schemas.microsoft.com/office/powerpoint/2010/main" val="3164402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dia pinkki oike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7BCA2FD3-16AF-A04C-625C-D119F6116B27}"/>
              </a:ext>
            </a:extLst>
          </p:cNvPr>
          <p:cNvSpPr/>
          <p:nvPr userDrawn="1"/>
        </p:nvSpPr>
        <p:spPr>
          <a:xfrm>
            <a:off x="5016500" y="317499"/>
            <a:ext cx="6858000" cy="5397500"/>
          </a:xfrm>
          <a:custGeom>
            <a:avLst/>
            <a:gdLst/>
            <a:ahLst/>
            <a:cxnLst/>
            <a:rect l="l" t="t" r="r" b="b"/>
            <a:pathLst>
              <a:path w="6858000" h="5397500">
                <a:moveTo>
                  <a:pt x="6858000" y="0"/>
                </a:moveTo>
                <a:lnTo>
                  <a:pt x="2159000" y="0"/>
                </a:lnTo>
                <a:lnTo>
                  <a:pt x="2159000" y="3238500"/>
                </a:lnTo>
                <a:lnTo>
                  <a:pt x="1079500" y="3238500"/>
                </a:lnTo>
                <a:lnTo>
                  <a:pt x="1079500" y="4318000"/>
                </a:lnTo>
                <a:lnTo>
                  <a:pt x="0" y="4318000"/>
                </a:lnTo>
                <a:lnTo>
                  <a:pt x="0" y="5397500"/>
                </a:lnTo>
                <a:lnTo>
                  <a:pt x="6858000" y="5397500"/>
                </a:lnTo>
                <a:lnTo>
                  <a:pt x="6858000" y="4318000"/>
                </a:lnTo>
                <a:lnTo>
                  <a:pt x="6858000" y="3238500"/>
                </a:lnTo>
                <a:lnTo>
                  <a:pt x="6858000" y="0"/>
                </a:lnTo>
                <a:close/>
              </a:path>
            </a:pathLst>
          </a:custGeom>
          <a:solidFill>
            <a:srgbClr val="FF75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D60E51-90CC-0612-4638-821AF169152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17500" y="317500"/>
            <a:ext cx="6858000" cy="5397499"/>
          </a:xfrm>
          <a:custGeom>
            <a:avLst/>
            <a:gdLst>
              <a:gd name="connsiteX0" fmla="*/ 0 w 6858000"/>
              <a:gd name="connsiteY0" fmla="*/ 0 h 5397499"/>
              <a:gd name="connsiteX1" fmla="*/ 6858000 w 6858000"/>
              <a:gd name="connsiteY1" fmla="*/ 0 h 5397499"/>
              <a:gd name="connsiteX2" fmla="*/ 6858000 w 6858000"/>
              <a:gd name="connsiteY2" fmla="*/ 3238499 h 5397499"/>
              <a:gd name="connsiteX3" fmla="*/ 5778500 w 6858000"/>
              <a:gd name="connsiteY3" fmla="*/ 3238499 h 5397499"/>
              <a:gd name="connsiteX4" fmla="*/ 5778500 w 6858000"/>
              <a:gd name="connsiteY4" fmla="*/ 4317999 h 5397499"/>
              <a:gd name="connsiteX5" fmla="*/ 4699000 w 6858000"/>
              <a:gd name="connsiteY5" fmla="*/ 4317999 h 5397499"/>
              <a:gd name="connsiteX6" fmla="*/ 4699000 w 6858000"/>
              <a:gd name="connsiteY6" fmla="*/ 5397499 h 5397499"/>
              <a:gd name="connsiteX7" fmla="*/ 0 w 6858000"/>
              <a:gd name="connsiteY7" fmla="*/ 5397499 h 539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5397499">
                <a:moveTo>
                  <a:pt x="0" y="0"/>
                </a:moveTo>
                <a:lnTo>
                  <a:pt x="6858000" y="0"/>
                </a:lnTo>
                <a:lnTo>
                  <a:pt x="6858000" y="3238499"/>
                </a:lnTo>
                <a:lnTo>
                  <a:pt x="5778500" y="3238499"/>
                </a:lnTo>
                <a:lnTo>
                  <a:pt x="5778500" y="4317999"/>
                </a:lnTo>
                <a:lnTo>
                  <a:pt x="4699000" y="4317999"/>
                </a:lnTo>
                <a:lnTo>
                  <a:pt x="4699000" y="5397499"/>
                </a:lnTo>
                <a:lnTo>
                  <a:pt x="0" y="53974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1" name="Otsikko 1">
            <a:extLst>
              <a:ext uri="{FF2B5EF4-FFF2-40B4-BE49-F238E27FC236}">
                <a16:creationId xmlns:a16="http://schemas.microsoft.com/office/drawing/2014/main" id="{26FD0A1B-A2D5-74BA-E18B-FC3EBA4B1C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6799" y="592421"/>
            <a:ext cx="4024657" cy="3956897"/>
          </a:xfrm>
        </p:spPr>
        <p:txBody>
          <a:bodyPr anchor="b" anchorCtr="0">
            <a:normAutofit/>
          </a:bodyPr>
          <a:lstStyle>
            <a:lvl1pPr algn="r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22" name="Alaotsikko 2">
            <a:extLst>
              <a:ext uri="{FF2B5EF4-FFF2-40B4-BE49-F238E27FC236}">
                <a16:creationId xmlns:a16="http://schemas.microsoft.com/office/drawing/2014/main" id="{63668D01-6636-16AB-3023-3981D19B94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1781" y="4879358"/>
            <a:ext cx="6029676" cy="676019"/>
          </a:xfrm>
        </p:spPr>
        <p:txBody>
          <a:bodyPr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5" name="Päivämäärän paikkamerkki 5">
            <a:extLst>
              <a:ext uri="{FF2B5EF4-FFF2-40B4-BE49-F238E27FC236}">
                <a16:creationId xmlns:a16="http://schemas.microsoft.com/office/drawing/2014/main" id="{B3A9C962-C76D-DEC8-C591-EE684895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3043" y="6425294"/>
            <a:ext cx="1343026" cy="255361"/>
          </a:xfrm>
        </p:spPr>
        <p:txBody>
          <a:bodyPr/>
          <a:lstStyle/>
          <a:p>
            <a:fld id="{8540BC2F-E440-4067-8C2E-62FF41A60521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6" name="Alatunnisteen paikkamerkki 8">
            <a:extLst>
              <a:ext uri="{FF2B5EF4-FFF2-40B4-BE49-F238E27FC236}">
                <a16:creationId xmlns:a16="http://schemas.microsoft.com/office/drawing/2014/main" id="{205DD307-FB28-5967-500B-A0A196C2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9">
            <a:extLst>
              <a:ext uri="{FF2B5EF4-FFF2-40B4-BE49-F238E27FC236}">
                <a16:creationId xmlns:a16="http://schemas.microsoft.com/office/drawing/2014/main" id="{39B89D20-9445-8AF4-ACE2-1228AA9C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26" name="Ryhmä 29">
            <a:extLst>
              <a:ext uri="{FF2B5EF4-FFF2-40B4-BE49-F238E27FC236}">
                <a16:creationId xmlns:a16="http://schemas.microsoft.com/office/drawing/2014/main" id="{5E055B03-F24B-ACFB-E90F-D56739611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white">
          <a:xfrm>
            <a:off x="10613661" y="5966410"/>
            <a:ext cx="1260624" cy="635000"/>
            <a:chOff x="9116115" y="6183034"/>
            <a:chExt cx="1267284" cy="638355"/>
          </a:xfrm>
        </p:grpSpPr>
        <p:sp>
          <p:nvSpPr>
            <p:cNvPr id="27" name="Vapaamuotoinen: Muoto 9">
              <a:extLst>
                <a:ext uri="{FF2B5EF4-FFF2-40B4-BE49-F238E27FC236}">
                  <a16:creationId xmlns:a16="http://schemas.microsoft.com/office/drawing/2014/main" id="{AE06B620-1B78-C6FF-E249-C394AA6286CF}"/>
                </a:ext>
              </a:extLst>
            </p:cNvPr>
            <p:cNvSpPr/>
            <p:nvPr/>
          </p:nvSpPr>
          <p:spPr bwMode="white">
            <a:xfrm>
              <a:off x="9974568" y="6183034"/>
              <a:ext cx="381452" cy="411854"/>
            </a:xfrm>
            <a:custGeom>
              <a:avLst/>
              <a:gdLst>
                <a:gd name="csX0" fmla="*/ 301790 w 381452"/>
                <a:gd name="csY0" fmla="*/ 149276 h 411854"/>
                <a:gd name="csX1" fmla="*/ 381452 w 381452"/>
                <a:gd name="csY1" fmla="*/ 102931 h 411854"/>
                <a:gd name="csX2" fmla="*/ 204403 w 381452"/>
                <a:gd name="csY2" fmla="*/ 0 h 411854"/>
                <a:gd name="csX3" fmla="*/ 0 w 381452"/>
                <a:gd name="csY3" fmla="*/ 205940 h 411854"/>
                <a:gd name="csX4" fmla="*/ 204403 w 381452"/>
                <a:gd name="csY4" fmla="*/ 411854 h 411854"/>
                <a:gd name="csX5" fmla="*/ 204403 w 381452"/>
                <a:gd name="csY5" fmla="*/ 319190 h 411854"/>
                <a:gd name="csX6" fmla="*/ 91998 w 381452"/>
                <a:gd name="csY6" fmla="*/ 205940 h 411854"/>
                <a:gd name="csX7" fmla="*/ 204403 w 381452"/>
                <a:gd name="csY7" fmla="*/ 92664 h 411854"/>
                <a:gd name="csX8" fmla="*/ 301765 w 381452"/>
                <a:gd name="csY8" fmla="*/ 149302 h 411854"/>
                <a:gd name="csX9" fmla="*/ 301790 w 381452"/>
                <a:gd name="csY9" fmla="*/ 149302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452" h="411854">
                  <a:moveTo>
                    <a:pt x="301790" y="149276"/>
                  </a:moveTo>
                  <a:lnTo>
                    <a:pt x="381452" y="102931"/>
                  </a:lnTo>
                  <a:cubicBezTo>
                    <a:pt x="346104" y="41404"/>
                    <a:pt x="280081" y="0"/>
                    <a:pt x="204403" y="0"/>
                  </a:cubicBezTo>
                  <a:cubicBezTo>
                    <a:pt x="91513" y="0"/>
                    <a:pt x="0" y="92201"/>
                    <a:pt x="0" y="205940"/>
                  </a:cubicBezTo>
                  <a:cubicBezTo>
                    <a:pt x="0" y="319679"/>
                    <a:pt x="91513" y="411854"/>
                    <a:pt x="204403" y="411854"/>
                  </a:cubicBezTo>
                  <a:lnTo>
                    <a:pt x="204403" y="319190"/>
                  </a:lnTo>
                  <a:cubicBezTo>
                    <a:pt x="142313" y="319190"/>
                    <a:pt x="91998" y="268471"/>
                    <a:pt x="91998" y="205940"/>
                  </a:cubicBezTo>
                  <a:cubicBezTo>
                    <a:pt x="91998" y="143384"/>
                    <a:pt x="142339" y="92664"/>
                    <a:pt x="204403" y="92664"/>
                  </a:cubicBezTo>
                  <a:cubicBezTo>
                    <a:pt x="246009" y="92664"/>
                    <a:pt x="282328" y="115438"/>
                    <a:pt x="301765" y="149302"/>
                  </a:cubicBezTo>
                  <a:lnTo>
                    <a:pt x="301790" y="149302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Vapaamuotoinen: Muoto 10">
              <a:extLst>
                <a:ext uri="{FF2B5EF4-FFF2-40B4-BE49-F238E27FC236}">
                  <a16:creationId xmlns:a16="http://schemas.microsoft.com/office/drawing/2014/main" id="{E6BDABAF-32DD-454B-0A1F-E3F1B7D80A55}"/>
                </a:ext>
              </a:extLst>
            </p:cNvPr>
            <p:cNvSpPr/>
            <p:nvPr/>
          </p:nvSpPr>
          <p:spPr bwMode="white">
            <a:xfrm>
              <a:off x="10001947" y="6409535"/>
              <a:ext cx="381452" cy="411854"/>
            </a:xfrm>
            <a:custGeom>
              <a:avLst/>
              <a:gdLst>
                <a:gd name="csX0" fmla="*/ 177023 w 381452"/>
                <a:gd name="csY0" fmla="*/ 0 h 411854"/>
                <a:gd name="csX1" fmla="*/ 177023 w 381452"/>
                <a:gd name="csY1" fmla="*/ 92664 h 411854"/>
                <a:gd name="csX2" fmla="*/ 289429 w 381452"/>
                <a:gd name="csY2" fmla="*/ 205940 h 411854"/>
                <a:gd name="csX3" fmla="*/ 177023 w 381452"/>
                <a:gd name="csY3" fmla="*/ 319190 h 411854"/>
                <a:gd name="csX4" fmla="*/ 79662 w 381452"/>
                <a:gd name="csY4" fmla="*/ 262578 h 411854"/>
                <a:gd name="csX5" fmla="*/ 0 w 381452"/>
                <a:gd name="csY5" fmla="*/ 308923 h 411854"/>
                <a:gd name="csX6" fmla="*/ 175721 w 381452"/>
                <a:gd name="csY6" fmla="*/ 411854 h 411854"/>
                <a:gd name="csX7" fmla="*/ 177892 w 381452"/>
                <a:gd name="csY7" fmla="*/ 411854 h 411854"/>
                <a:gd name="csX8" fmla="*/ 381452 w 381452"/>
                <a:gd name="csY8" fmla="*/ 205940 h 411854"/>
                <a:gd name="csX9" fmla="*/ 177049 w 381452"/>
                <a:gd name="csY9" fmla="*/ 26 h 411854"/>
                <a:gd name="csX10" fmla="*/ 177049 w 381452"/>
                <a:gd name="csY10" fmla="*/ 0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1452" h="411854">
                  <a:moveTo>
                    <a:pt x="177023" y="0"/>
                  </a:moveTo>
                  <a:lnTo>
                    <a:pt x="177023" y="92664"/>
                  </a:lnTo>
                  <a:cubicBezTo>
                    <a:pt x="239113" y="92664"/>
                    <a:pt x="289429" y="143384"/>
                    <a:pt x="289429" y="205940"/>
                  </a:cubicBezTo>
                  <a:cubicBezTo>
                    <a:pt x="289429" y="268497"/>
                    <a:pt x="239088" y="319190"/>
                    <a:pt x="177023" y="319190"/>
                  </a:cubicBezTo>
                  <a:cubicBezTo>
                    <a:pt x="135417" y="319190"/>
                    <a:pt x="99098" y="296417"/>
                    <a:pt x="79662" y="262578"/>
                  </a:cubicBezTo>
                  <a:lnTo>
                    <a:pt x="0" y="308923"/>
                  </a:lnTo>
                  <a:cubicBezTo>
                    <a:pt x="35144" y="370090"/>
                    <a:pt x="100631" y="411391"/>
                    <a:pt x="175721" y="411854"/>
                  </a:cubicBezTo>
                  <a:lnTo>
                    <a:pt x="177892" y="411854"/>
                  </a:lnTo>
                  <a:cubicBezTo>
                    <a:pt x="290399" y="411391"/>
                    <a:pt x="381452" y="319396"/>
                    <a:pt x="381452" y="205940"/>
                  </a:cubicBezTo>
                  <a:cubicBezTo>
                    <a:pt x="381452" y="92227"/>
                    <a:pt x="289939" y="26"/>
                    <a:pt x="177049" y="26"/>
                  </a:cubicBezTo>
                  <a:lnTo>
                    <a:pt x="177049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Vapaamuotoinen: Muoto 11">
              <a:extLst>
                <a:ext uri="{FF2B5EF4-FFF2-40B4-BE49-F238E27FC236}">
                  <a16:creationId xmlns:a16="http://schemas.microsoft.com/office/drawing/2014/main" id="{44D1D1E5-36C0-2500-CB64-63D879D7DC2D}"/>
                </a:ext>
              </a:extLst>
            </p:cNvPr>
            <p:cNvSpPr/>
            <p:nvPr/>
          </p:nvSpPr>
          <p:spPr bwMode="white">
            <a:xfrm>
              <a:off x="9551228" y="6193662"/>
              <a:ext cx="397057" cy="617099"/>
            </a:xfrm>
            <a:custGeom>
              <a:avLst/>
              <a:gdLst>
                <a:gd name="csX0" fmla="*/ 244528 w 397057"/>
                <a:gd name="csY0" fmla="*/ 92664 h 617099"/>
                <a:gd name="csX1" fmla="*/ 397058 w 397057"/>
                <a:gd name="csY1" fmla="*/ 92664 h 617099"/>
                <a:gd name="csX2" fmla="*/ 397058 w 397057"/>
                <a:gd name="csY2" fmla="*/ 0 h 617099"/>
                <a:gd name="csX3" fmla="*/ 0 w 397057"/>
                <a:gd name="csY3" fmla="*/ 0 h 617099"/>
                <a:gd name="csX4" fmla="*/ 0 w 397057"/>
                <a:gd name="csY4" fmla="*/ 92664 h 617099"/>
                <a:gd name="csX5" fmla="*/ 152530 w 397057"/>
                <a:gd name="csY5" fmla="*/ 92664 h 617099"/>
                <a:gd name="csX6" fmla="*/ 152530 w 397057"/>
                <a:gd name="csY6" fmla="*/ 617100 h 617099"/>
                <a:gd name="csX7" fmla="*/ 244528 w 397057"/>
                <a:gd name="csY7" fmla="*/ 617100 h 617099"/>
                <a:gd name="csX8" fmla="*/ 244528 w 397057"/>
                <a:gd name="csY8" fmla="*/ 92664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44528" y="92664"/>
                  </a:move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lnTo>
                    <a:pt x="0" y="92664"/>
                  </a:lnTo>
                  <a:lnTo>
                    <a:pt x="152530" y="92664"/>
                  </a:lnTo>
                  <a:lnTo>
                    <a:pt x="152530" y="617100"/>
                  </a:lnTo>
                  <a:lnTo>
                    <a:pt x="244528" y="617100"/>
                  </a:lnTo>
                  <a:lnTo>
                    <a:pt x="244528" y="92664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Vapaamuotoinen: Muoto 13">
              <a:extLst>
                <a:ext uri="{FF2B5EF4-FFF2-40B4-BE49-F238E27FC236}">
                  <a16:creationId xmlns:a16="http://schemas.microsoft.com/office/drawing/2014/main" id="{583A82BB-3438-767C-A52F-34FCAC9F2592}"/>
                </a:ext>
              </a:extLst>
            </p:cNvPr>
            <p:cNvSpPr/>
            <p:nvPr/>
          </p:nvSpPr>
          <p:spPr bwMode="white">
            <a:xfrm>
              <a:off x="9116115" y="6193662"/>
              <a:ext cx="397057" cy="617099"/>
            </a:xfrm>
            <a:custGeom>
              <a:avLst/>
              <a:gdLst>
                <a:gd name="csX0" fmla="*/ 26 w 397057"/>
                <a:gd name="csY0" fmla="*/ 0 h 617099"/>
                <a:gd name="csX1" fmla="*/ 26 w 397057"/>
                <a:gd name="csY1" fmla="*/ 92664 h 617099"/>
                <a:gd name="csX2" fmla="*/ 152555 w 397057"/>
                <a:gd name="csY2" fmla="*/ 92664 h 617099"/>
                <a:gd name="csX3" fmla="*/ 152555 w 397057"/>
                <a:gd name="csY3" fmla="*/ 617100 h 617099"/>
                <a:gd name="csX4" fmla="*/ 244528 w 397057"/>
                <a:gd name="csY4" fmla="*/ 617100 h 617099"/>
                <a:gd name="csX5" fmla="*/ 244528 w 397057"/>
                <a:gd name="csY5" fmla="*/ 92664 h 617099"/>
                <a:gd name="csX6" fmla="*/ 397058 w 397057"/>
                <a:gd name="csY6" fmla="*/ 92664 h 617099"/>
                <a:gd name="csX7" fmla="*/ 397058 w 397057"/>
                <a:gd name="csY7" fmla="*/ 0 h 617099"/>
                <a:gd name="csX8" fmla="*/ 0 w 397057"/>
                <a:gd name="csY8" fmla="*/ 0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6" y="0"/>
                  </a:moveTo>
                  <a:lnTo>
                    <a:pt x="26" y="92664"/>
                  </a:lnTo>
                  <a:lnTo>
                    <a:pt x="152555" y="92664"/>
                  </a:lnTo>
                  <a:lnTo>
                    <a:pt x="152555" y="617100"/>
                  </a:lnTo>
                  <a:lnTo>
                    <a:pt x="244528" y="617100"/>
                  </a:lnTo>
                  <a:lnTo>
                    <a:pt x="244528" y="92664"/>
                  </a:ln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1" name="Tekstiruutu 39">
            <a:extLst>
              <a:ext uri="{FF2B5EF4-FFF2-40B4-BE49-F238E27FC236}">
                <a16:creationId xmlns:a16="http://schemas.microsoft.com/office/drawing/2014/main" id="{301C9089-EB1C-ADCC-4ED1-FBBE72075C19}"/>
              </a:ext>
            </a:extLst>
          </p:cNvPr>
          <p:cNvSpPr txBox="1"/>
          <p:nvPr userDrawn="1"/>
        </p:nvSpPr>
        <p:spPr>
          <a:xfrm>
            <a:off x="10021162" y="6425294"/>
            <a:ext cx="529608" cy="2553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i-FI" sz="1200" dirty="0">
                <a:solidFill>
                  <a:schemeClr val="bg1"/>
                </a:solidFill>
              </a:rPr>
              <a:t>tts.fi</a:t>
            </a:r>
          </a:p>
        </p:txBody>
      </p:sp>
    </p:spTree>
    <p:extLst>
      <p:ext uri="{BB962C8B-B14F-4D97-AF65-F5344CB8AC3E}">
        <p14:creationId xmlns:p14="http://schemas.microsoft.com/office/powerpoint/2010/main" val="1949541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49027"/>
            <a:ext cx="11160125" cy="726969"/>
          </a:xfrm>
        </p:spPr>
        <p:txBody>
          <a:bodyPr>
            <a:normAutofit/>
          </a:bodyPr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1957347-2E81-BF28-0B86-DA8710ED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C2F-E440-4067-8C2E-62FF41A60521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A9BBFCE-3DF8-6113-A9EB-2A4D761F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5B5745E-E6E8-A570-51E1-93EC929C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4250BE4-CABB-C933-E0ED-270014F3D1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806" y="1613389"/>
            <a:ext cx="631986" cy="4355612"/>
          </a:xfrm>
        </p:spPr>
        <p:txBody>
          <a:bodyPr/>
          <a:lstStyle>
            <a:lvl1pPr>
              <a:lnSpc>
                <a:spcPts val="5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ED69A293-C3CB-60EF-2BA2-0950A90A2B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1792" y="1613388"/>
            <a:ext cx="10520402" cy="895117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spcBef>
                <a:spcPts val="0"/>
              </a:spcBef>
              <a:buNone/>
              <a:defRPr sz="2400"/>
            </a:lvl1pPr>
            <a:lvl2pPr marL="358775" indent="-177800"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</p:txBody>
      </p:sp>
    </p:spTree>
    <p:extLst>
      <p:ext uri="{BB962C8B-B14F-4D97-AF65-F5344CB8AC3E}">
        <p14:creationId xmlns:p14="http://schemas.microsoft.com/office/powerpoint/2010/main" val="705094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kuvall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C433082B-6E5A-1951-1D58-AC7A661421B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-1"/>
            <a:ext cx="6096012" cy="62229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649028"/>
            <a:ext cx="5248368" cy="7272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385810F9-BDC2-6C08-7789-1A10EDDE5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D9B930-8055-40D2-BD31-CEC082942375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6A083D6-28CC-C76A-5748-B59EB18968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E5804424-3E11-023D-C079-C67AB1C312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00B9E2D-B8BD-0D18-3A97-677AD38263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806" y="1613389"/>
            <a:ext cx="631986" cy="4330212"/>
          </a:xfrm>
        </p:spPr>
        <p:txBody>
          <a:bodyPr/>
          <a:lstStyle>
            <a:lvl1pPr>
              <a:lnSpc>
                <a:spcPts val="5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13B5F458-9604-9012-2253-82D9541A03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1792" y="1613388"/>
            <a:ext cx="4612515" cy="4330213"/>
          </a:xfrm>
        </p:spPr>
        <p:txBody>
          <a:bodyPr>
            <a:normAutofit/>
          </a:bodyPr>
          <a:lstStyle>
            <a:lvl1pPr>
              <a:lnSpc>
                <a:spcPts val="5000"/>
              </a:lnSpc>
              <a:spcBef>
                <a:spcPts val="0"/>
              </a:spcBef>
              <a:buNone/>
              <a:defRPr sz="2400"/>
            </a:lvl1pPr>
            <a:lvl2pPr marL="358775" indent="-177800"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</p:txBody>
      </p:sp>
    </p:spTree>
    <p:extLst>
      <p:ext uri="{BB962C8B-B14F-4D97-AF65-F5344CB8AC3E}">
        <p14:creationId xmlns:p14="http://schemas.microsoft.com/office/powerpoint/2010/main" val="3843300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03970"/>
            <a:ext cx="11160125" cy="1324787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1957347-2E81-BF28-0B86-DA8710ED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0BC2F-E440-4067-8C2E-62FF41A60521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8A9BBFCE-3DF8-6113-A9EB-2A4D761F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Tuottavan työn suunnannäyttäjä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5B5745E-E6E8-A570-51E1-93EC929C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6744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171889"/>
            <a:ext cx="5301467" cy="3797111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2D7D23A-4731-0DEA-80E9-74533D722DE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74597" y="2171889"/>
            <a:ext cx="5301467" cy="3797111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C9FD9150-AFD5-4F8A-6BD1-2EDAF605F0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840504-0BB7-40B9-A6CB-B18AE5E89FB6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B45706F6-F96C-3981-3DFB-875335DC2E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Tuottavan työn suunnannäyttäjä</a:t>
            </a:r>
          </a:p>
          <a:p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BB521BF-3730-631B-EBE8-F21F112F48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3927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 Vas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2B7E04E8-B9D7-0092-B5D6-F67857BF1CD4}"/>
              </a:ext>
            </a:extLst>
          </p:cNvPr>
          <p:cNvSpPr/>
          <p:nvPr/>
        </p:nvSpPr>
        <p:spPr bwMode="hidden">
          <a:xfrm>
            <a:off x="317498" y="317498"/>
            <a:ext cx="9048658" cy="6222995"/>
          </a:xfrm>
          <a:custGeom>
            <a:avLst/>
            <a:gdLst>
              <a:gd name="csX0" fmla="*/ 9048658 w 9048658"/>
              <a:gd name="csY0" fmla="*/ 5143500 h 6222995"/>
              <a:gd name="csX1" fmla="*/ 7969166 w 9048658"/>
              <a:gd name="csY1" fmla="*/ 5143500 h 6222995"/>
              <a:gd name="csX2" fmla="*/ 7969166 w 9048658"/>
              <a:gd name="csY2" fmla="*/ 4064001 h 6222995"/>
              <a:gd name="csX3" fmla="*/ 6889678 w 9048658"/>
              <a:gd name="csY3" fmla="*/ 4064001 h 6222995"/>
              <a:gd name="csX4" fmla="*/ 6889678 w 9048658"/>
              <a:gd name="csY4" fmla="*/ 0 h 6222995"/>
              <a:gd name="csX5" fmla="*/ 0 w 9048658"/>
              <a:gd name="csY5" fmla="*/ 0 h 6222995"/>
              <a:gd name="csX6" fmla="*/ 0 w 9048658"/>
              <a:gd name="csY6" fmla="*/ 6222996 h 6222995"/>
              <a:gd name="csX7" fmla="*/ 9048658 w 9048658"/>
              <a:gd name="csY7" fmla="*/ 6222996 h 6222995"/>
              <a:gd name="csX8" fmla="*/ 9048658 w 9048658"/>
              <a:gd name="csY8" fmla="*/ 5143497 h 62229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048658" h="6222995">
                <a:moveTo>
                  <a:pt x="9048658" y="5143500"/>
                </a:moveTo>
                <a:lnTo>
                  <a:pt x="7969166" y="5143500"/>
                </a:lnTo>
                <a:lnTo>
                  <a:pt x="7969166" y="4064001"/>
                </a:lnTo>
                <a:lnTo>
                  <a:pt x="6889678" y="4064001"/>
                </a:lnTo>
                <a:lnTo>
                  <a:pt x="6889678" y="0"/>
                </a:lnTo>
                <a:lnTo>
                  <a:pt x="0" y="0"/>
                </a:lnTo>
                <a:lnTo>
                  <a:pt x="0" y="6222996"/>
                </a:lnTo>
                <a:lnTo>
                  <a:pt x="9048658" y="6222996"/>
                </a:lnTo>
                <a:lnTo>
                  <a:pt x="9048658" y="5143497"/>
                </a:lnTo>
                <a:close/>
              </a:path>
            </a:pathLst>
          </a:custGeom>
          <a:solidFill>
            <a:schemeClr val="bg1"/>
          </a:solidFill>
          <a:ln w="360" cap="flat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1994301"/>
            <a:ext cx="6029676" cy="2681137"/>
          </a:xfrm>
        </p:spPr>
        <p:txBody>
          <a:bodyPr anchor="ctr" anchorCtr="0">
            <a:normAutofit/>
          </a:bodyPr>
          <a:lstStyle>
            <a:lvl1pPr algn="l">
              <a:lnSpc>
                <a:spcPct val="85000"/>
              </a:lnSpc>
              <a:defRPr sz="6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773148"/>
            <a:ext cx="6029676" cy="676019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F6B4E47E-8C4C-011C-7495-AE22CDC1B56F}"/>
              </a:ext>
            </a:extLst>
          </p:cNvPr>
          <p:cNvGrpSpPr/>
          <p:nvPr userDrawn="1"/>
        </p:nvGrpSpPr>
        <p:grpSpPr bwMode="black">
          <a:xfrm>
            <a:off x="9716854" y="5461714"/>
            <a:ext cx="2156073" cy="1078067"/>
            <a:chOff x="9716854" y="5461714"/>
            <a:chExt cx="2156073" cy="1078067"/>
          </a:xfrm>
          <a:solidFill>
            <a:schemeClr val="bg1"/>
          </a:solidFill>
        </p:grpSpPr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BEEE3796-535C-63BA-0439-08C2A2A0FCB4}"/>
                </a:ext>
              </a:extLst>
            </p:cNvPr>
            <p:cNvSpPr/>
            <p:nvPr/>
          </p:nvSpPr>
          <p:spPr bwMode="black">
            <a:xfrm>
              <a:off x="11177411" y="5461714"/>
              <a:ext cx="648975" cy="695516"/>
            </a:xfrm>
            <a:custGeom>
              <a:avLst/>
              <a:gdLst>
                <a:gd name="csX0" fmla="*/ 513431 w 648975"/>
                <a:gd name="csY0" fmla="*/ 252108 h 695516"/>
                <a:gd name="csX1" fmla="*/ 648976 w 648975"/>
                <a:gd name="csY1" fmla="*/ 173837 h 695516"/>
                <a:gd name="csX2" fmla="*/ 347760 w 648975"/>
                <a:gd name="csY2" fmla="*/ 0 h 695516"/>
                <a:gd name="csX3" fmla="*/ 0 w 648975"/>
                <a:gd name="csY3" fmla="*/ 347764 h 695516"/>
                <a:gd name="csX4" fmla="*/ 347760 w 648975"/>
                <a:gd name="csY4" fmla="*/ 695517 h 695516"/>
                <a:gd name="csX5" fmla="*/ 347760 w 648975"/>
                <a:gd name="csY5" fmla="*/ 539028 h 695516"/>
                <a:gd name="csX6" fmla="*/ 156501 w 648975"/>
                <a:gd name="csY6" fmla="*/ 347764 h 695516"/>
                <a:gd name="csX7" fmla="*/ 347760 w 648975"/>
                <a:gd name="csY7" fmla="*/ 156489 h 695516"/>
                <a:gd name="csX8" fmla="*/ 513416 w 648975"/>
                <a:gd name="csY8" fmla="*/ 252108 h 695516"/>
                <a:gd name="csX9" fmla="*/ 513431 w 648975"/>
                <a:gd name="csY9" fmla="*/ 252108 h 6955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75" h="695516">
                  <a:moveTo>
                    <a:pt x="513431" y="252108"/>
                  </a:moveTo>
                  <a:lnTo>
                    <a:pt x="648976" y="173837"/>
                  </a:lnTo>
                  <a:cubicBezTo>
                    <a:pt x="588828" y="69912"/>
                    <a:pt x="476474" y="0"/>
                    <a:pt x="347760" y="0"/>
                  </a:cubicBezTo>
                  <a:cubicBezTo>
                    <a:pt x="155698" y="0"/>
                    <a:pt x="0" y="155704"/>
                    <a:pt x="0" y="347764"/>
                  </a:cubicBezTo>
                  <a:cubicBezTo>
                    <a:pt x="0" y="539827"/>
                    <a:pt x="155698" y="695517"/>
                    <a:pt x="347760" y="695517"/>
                  </a:cubicBezTo>
                  <a:lnTo>
                    <a:pt x="347760" y="539028"/>
                  </a:lnTo>
                  <a:cubicBezTo>
                    <a:pt x="242123" y="539028"/>
                    <a:pt x="156501" y="453391"/>
                    <a:pt x="156501" y="347764"/>
                  </a:cubicBezTo>
                  <a:cubicBezTo>
                    <a:pt x="156501" y="242151"/>
                    <a:pt x="242137" y="156489"/>
                    <a:pt x="347760" y="156489"/>
                  </a:cubicBezTo>
                  <a:cubicBezTo>
                    <a:pt x="418550" y="156489"/>
                    <a:pt x="480347" y="194958"/>
                    <a:pt x="513416" y="252108"/>
                  </a:cubicBezTo>
                  <a:lnTo>
                    <a:pt x="513431" y="252108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84E757-56E8-356B-4847-087C2EE4941E}"/>
                </a:ext>
              </a:extLst>
            </p:cNvPr>
            <p:cNvSpPr/>
            <p:nvPr/>
          </p:nvSpPr>
          <p:spPr bwMode="black">
            <a:xfrm>
              <a:off x="11223966" y="5844254"/>
              <a:ext cx="648961" cy="695527"/>
            </a:xfrm>
            <a:custGeom>
              <a:avLst/>
              <a:gdLst>
                <a:gd name="csX0" fmla="*/ 301202 w 648961"/>
                <a:gd name="csY0" fmla="*/ 0 h 695527"/>
                <a:gd name="csX1" fmla="*/ 301202 w 648961"/>
                <a:gd name="csY1" fmla="*/ 156489 h 695527"/>
                <a:gd name="csX2" fmla="*/ 492465 w 648961"/>
                <a:gd name="csY2" fmla="*/ 347764 h 695527"/>
                <a:gd name="csX3" fmla="*/ 301202 w 648961"/>
                <a:gd name="csY3" fmla="*/ 539024 h 695527"/>
                <a:gd name="csX4" fmla="*/ 135546 w 648961"/>
                <a:gd name="csY4" fmla="*/ 443405 h 695527"/>
                <a:gd name="csX5" fmla="*/ 0 w 648961"/>
                <a:gd name="csY5" fmla="*/ 521676 h 695527"/>
                <a:gd name="csX6" fmla="*/ 301202 w 648961"/>
                <a:gd name="csY6" fmla="*/ 695527 h 695527"/>
                <a:gd name="csX7" fmla="*/ 648962 w 648961"/>
                <a:gd name="csY7" fmla="*/ 347774 h 695527"/>
                <a:gd name="csX8" fmla="*/ 301202 w 648961"/>
                <a:gd name="csY8" fmla="*/ 11 h 695527"/>
                <a:gd name="csX9" fmla="*/ 301202 w 648961"/>
                <a:gd name="csY9" fmla="*/ 0 h 695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61" h="695527">
                  <a:moveTo>
                    <a:pt x="301202" y="0"/>
                  </a:moveTo>
                  <a:lnTo>
                    <a:pt x="301202" y="156489"/>
                  </a:lnTo>
                  <a:cubicBezTo>
                    <a:pt x="406839" y="156489"/>
                    <a:pt x="492465" y="242111"/>
                    <a:pt x="492465" y="347764"/>
                  </a:cubicBezTo>
                  <a:cubicBezTo>
                    <a:pt x="492465" y="453413"/>
                    <a:pt x="406839" y="539024"/>
                    <a:pt x="301202" y="539024"/>
                  </a:cubicBezTo>
                  <a:cubicBezTo>
                    <a:pt x="230415" y="539024"/>
                    <a:pt x="168615" y="500555"/>
                    <a:pt x="135546" y="443405"/>
                  </a:cubicBezTo>
                  <a:lnTo>
                    <a:pt x="0" y="521676"/>
                  </a:lnTo>
                  <a:cubicBezTo>
                    <a:pt x="60123" y="625601"/>
                    <a:pt x="172503" y="695527"/>
                    <a:pt x="301202" y="695527"/>
                  </a:cubicBezTo>
                  <a:cubicBezTo>
                    <a:pt x="493263" y="695527"/>
                    <a:pt x="648962" y="539824"/>
                    <a:pt x="648962" y="347774"/>
                  </a:cubicBezTo>
                  <a:cubicBezTo>
                    <a:pt x="648962" y="155725"/>
                    <a:pt x="493263" y="11"/>
                    <a:pt x="301202" y="11"/>
                  </a:cubicBezTo>
                  <a:lnTo>
                    <a:pt x="301202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CEC6737D-3F67-AB74-1D95-B47E80D9C793}"/>
                </a:ext>
              </a:extLst>
            </p:cNvPr>
            <p:cNvSpPr/>
            <p:nvPr/>
          </p:nvSpPr>
          <p:spPr bwMode="black">
            <a:xfrm>
              <a:off x="10457108" y="5479685"/>
              <a:ext cx="675569" cy="1042110"/>
            </a:xfrm>
            <a:custGeom>
              <a:avLst/>
              <a:gdLst>
                <a:gd name="csX0" fmla="*/ 416034 w 675569"/>
                <a:gd name="csY0" fmla="*/ 156489 h 1042110"/>
                <a:gd name="csX1" fmla="*/ 675569 w 675569"/>
                <a:gd name="csY1" fmla="*/ 156489 h 1042110"/>
                <a:gd name="csX2" fmla="*/ 675569 w 675569"/>
                <a:gd name="csY2" fmla="*/ 0 h 1042110"/>
                <a:gd name="csX3" fmla="*/ 0 w 675569"/>
                <a:gd name="csY3" fmla="*/ 0 h 1042110"/>
                <a:gd name="csX4" fmla="*/ 0 w 675569"/>
                <a:gd name="csY4" fmla="*/ 156489 h 1042110"/>
                <a:gd name="csX5" fmla="*/ 259536 w 675569"/>
                <a:gd name="csY5" fmla="*/ 156489 h 1042110"/>
                <a:gd name="csX6" fmla="*/ 259536 w 675569"/>
                <a:gd name="csY6" fmla="*/ 1042110 h 1042110"/>
                <a:gd name="csX7" fmla="*/ 416034 w 675569"/>
                <a:gd name="csY7" fmla="*/ 1042110 h 1042110"/>
                <a:gd name="csX8" fmla="*/ 416034 w 675569"/>
                <a:gd name="csY8" fmla="*/ 156489 h 10421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0">
                  <a:moveTo>
                    <a:pt x="416034" y="156489"/>
                  </a:moveTo>
                  <a:lnTo>
                    <a:pt x="675569" y="156489"/>
                  </a:lnTo>
                  <a:lnTo>
                    <a:pt x="675569" y="0"/>
                  </a:lnTo>
                  <a:lnTo>
                    <a:pt x="0" y="0"/>
                  </a:lnTo>
                  <a:lnTo>
                    <a:pt x="0" y="156489"/>
                  </a:lnTo>
                  <a:lnTo>
                    <a:pt x="259536" y="156489"/>
                  </a:lnTo>
                  <a:lnTo>
                    <a:pt x="259536" y="1042110"/>
                  </a:lnTo>
                  <a:lnTo>
                    <a:pt x="416034" y="1042110"/>
                  </a:lnTo>
                  <a:lnTo>
                    <a:pt x="416034" y="15648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5018E8D-E1F3-B3D7-7B0C-09C6F9AF0DEA}"/>
                </a:ext>
              </a:extLst>
            </p:cNvPr>
            <p:cNvSpPr/>
            <p:nvPr/>
          </p:nvSpPr>
          <p:spPr bwMode="black">
            <a:xfrm>
              <a:off x="9716854" y="5479689"/>
              <a:ext cx="675569" cy="1042113"/>
            </a:xfrm>
            <a:custGeom>
              <a:avLst/>
              <a:gdLst>
                <a:gd name="csX0" fmla="*/ 0 w 675569"/>
                <a:gd name="csY0" fmla="*/ 0 h 1042113"/>
                <a:gd name="csX1" fmla="*/ 0 w 675569"/>
                <a:gd name="csY1" fmla="*/ 156492 h 1042113"/>
                <a:gd name="csX2" fmla="*/ 259533 w 675569"/>
                <a:gd name="csY2" fmla="*/ 156492 h 1042113"/>
                <a:gd name="csX3" fmla="*/ 259533 w 675569"/>
                <a:gd name="csY3" fmla="*/ 1042113 h 1042113"/>
                <a:gd name="csX4" fmla="*/ 416034 w 675569"/>
                <a:gd name="csY4" fmla="*/ 1042113 h 1042113"/>
                <a:gd name="csX5" fmla="*/ 416034 w 675569"/>
                <a:gd name="csY5" fmla="*/ 156492 h 1042113"/>
                <a:gd name="csX6" fmla="*/ 675570 w 675569"/>
                <a:gd name="csY6" fmla="*/ 156492 h 1042113"/>
                <a:gd name="csX7" fmla="*/ 675570 w 675569"/>
                <a:gd name="csY7" fmla="*/ 0 h 1042113"/>
                <a:gd name="csX8" fmla="*/ 0 w 675569"/>
                <a:gd name="csY8" fmla="*/ 0 h 10421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3">
                  <a:moveTo>
                    <a:pt x="0" y="0"/>
                  </a:moveTo>
                  <a:lnTo>
                    <a:pt x="0" y="156492"/>
                  </a:lnTo>
                  <a:lnTo>
                    <a:pt x="259533" y="156492"/>
                  </a:lnTo>
                  <a:lnTo>
                    <a:pt x="259533" y="1042113"/>
                  </a:lnTo>
                  <a:lnTo>
                    <a:pt x="416034" y="1042113"/>
                  </a:lnTo>
                  <a:lnTo>
                    <a:pt x="416034" y="156492"/>
                  </a:lnTo>
                  <a:lnTo>
                    <a:pt x="675570" y="156492"/>
                  </a:lnTo>
                  <a:lnTo>
                    <a:pt x="67557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914128"/>
            <a:ext cx="8536590" cy="461962"/>
          </a:xfrm>
        </p:spPr>
        <p:txBody>
          <a:bodyPr anchor="ctr" anchorCtr="0"/>
          <a:lstStyle>
            <a:lvl1pPr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690938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8" y="2690458"/>
            <a:ext cx="5301467" cy="3316642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B2D7D23A-4731-0DEA-80E9-74533D722DE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374597" y="2690458"/>
            <a:ext cx="5301467" cy="3316642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C9FD9150-AFD5-4F8A-6BD1-2EDAF605F0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7E2BAB8-4F78-4D06-898C-A25AD518FE4A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B45706F6-F96C-3981-3DFB-875335DC2E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BB521BF-3730-631B-EBE8-F21F112F48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B063A202-2E04-1F15-A32C-C366ED32596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15937" y="2171889"/>
            <a:ext cx="5301467" cy="320494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8A330806-9825-5008-F8E9-5245658CA7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66782" y="2171889"/>
            <a:ext cx="5309281" cy="320494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3065639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C433082B-6E5A-1951-1D58-AC7A661421B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-1"/>
            <a:ext cx="6096012" cy="62229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649027"/>
            <a:ext cx="5248368" cy="1324787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2171889"/>
            <a:ext cx="5248368" cy="3784411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385810F9-BDC2-6C08-7789-1A10EDDE5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D9B930-8055-40D2-BD31-CEC082942375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6A083D6-28CC-C76A-5748-B59EB18968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E5804424-3E11-023D-C079-C67AB1C312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658D55-50C8-995E-D324-EE1ED71229C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763000" y="3492500"/>
            <a:ext cx="3111500" cy="2222500"/>
          </a:xfrm>
          <a:custGeom>
            <a:avLst/>
            <a:gdLst>
              <a:gd name="connsiteX0" fmla="*/ 889723 w 3111500"/>
              <a:gd name="connsiteY0" fmla="*/ 0 h 2222500"/>
              <a:gd name="connsiteX1" fmla="*/ 3111500 w 3111500"/>
              <a:gd name="connsiteY1" fmla="*/ 0 h 2222500"/>
              <a:gd name="connsiteX2" fmla="*/ 3111500 w 3111500"/>
              <a:gd name="connsiteY2" fmla="*/ 1337310 h 2222500"/>
              <a:gd name="connsiteX3" fmla="*/ 3111500 w 3111500"/>
              <a:gd name="connsiteY3" fmla="*/ 1780540 h 2222500"/>
              <a:gd name="connsiteX4" fmla="*/ 3111500 w 3111500"/>
              <a:gd name="connsiteY4" fmla="*/ 2222500 h 2222500"/>
              <a:gd name="connsiteX5" fmla="*/ 0 w 3111500"/>
              <a:gd name="connsiteY5" fmla="*/ 2222500 h 2222500"/>
              <a:gd name="connsiteX6" fmla="*/ 0 w 3111500"/>
              <a:gd name="connsiteY6" fmla="*/ 1780540 h 2222500"/>
              <a:gd name="connsiteX7" fmla="*/ 444855 w 3111500"/>
              <a:gd name="connsiteY7" fmla="*/ 1780540 h 2222500"/>
              <a:gd name="connsiteX8" fmla="*/ 444855 w 3111500"/>
              <a:gd name="connsiteY8" fmla="*/ 1337310 h 2222500"/>
              <a:gd name="connsiteX9" fmla="*/ 889723 w 3111500"/>
              <a:gd name="connsiteY9" fmla="*/ 133731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500" h="2222500">
                <a:moveTo>
                  <a:pt x="889723" y="0"/>
                </a:moveTo>
                <a:lnTo>
                  <a:pt x="3111500" y="0"/>
                </a:lnTo>
                <a:lnTo>
                  <a:pt x="3111500" y="1337310"/>
                </a:lnTo>
                <a:lnTo>
                  <a:pt x="3111500" y="1780540"/>
                </a:lnTo>
                <a:lnTo>
                  <a:pt x="3111500" y="2222500"/>
                </a:lnTo>
                <a:lnTo>
                  <a:pt x="0" y="2222500"/>
                </a:lnTo>
                <a:lnTo>
                  <a:pt x="0" y="1780540"/>
                </a:lnTo>
                <a:lnTo>
                  <a:pt x="444855" y="1780540"/>
                </a:lnTo>
                <a:lnTo>
                  <a:pt x="444855" y="1337310"/>
                </a:lnTo>
                <a:lnTo>
                  <a:pt x="889723" y="1337310"/>
                </a:lnTo>
                <a:close/>
              </a:path>
            </a:pathLst>
          </a:custGeom>
          <a:solidFill>
            <a:srgbClr val="FF75E6"/>
          </a:solidFill>
        </p:spPr>
        <p:txBody>
          <a:bodyPr wrap="square" rIns="198000" bIns="27720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3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3C103DC3-8A29-5926-D93F-03813966464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8763000" y="3712322"/>
            <a:ext cx="3111501" cy="1101726"/>
          </a:xfrm>
        </p:spPr>
        <p:txBody>
          <a:bodyPr rIns="198000"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0" b="0" spc="-400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00%</a:t>
            </a:r>
          </a:p>
        </p:txBody>
      </p:sp>
    </p:spTree>
    <p:extLst>
      <p:ext uri="{BB962C8B-B14F-4D97-AF65-F5344CB8AC3E}">
        <p14:creationId xmlns:p14="http://schemas.microsoft.com/office/powerpoint/2010/main" val="281748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C433082B-6E5A-1951-1D58-AC7A661421B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1"/>
            <a:ext cx="6096012" cy="62229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5600" y="649027"/>
            <a:ext cx="5248368" cy="1324787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5600" y="2171889"/>
            <a:ext cx="5248368" cy="3759011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385810F9-BDC2-6C08-7789-1A10EDDE5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D9B930-8055-40D2-BD31-CEC082942375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6A083D6-28CC-C76A-5748-B59EB18968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E5804424-3E11-023D-C079-C67AB1C312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B37847-994E-5D0F-3395-C796024DBFF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 flipH="1">
            <a:off x="309600" y="3492500"/>
            <a:ext cx="3110400" cy="2222500"/>
          </a:xfrm>
          <a:custGeom>
            <a:avLst/>
            <a:gdLst>
              <a:gd name="connsiteX0" fmla="*/ 3110400 w 3110400"/>
              <a:gd name="connsiteY0" fmla="*/ 0 h 2222500"/>
              <a:gd name="connsiteX1" fmla="*/ 889409 w 3110400"/>
              <a:gd name="connsiteY1" fmla="*/ 0 h 2222500"/>
              <a:gd name="connsiteX2" fmla="*/ 889409 w 3110400"/>
              <a:gd name="connsiteY2" fmla="*/ 1337310 h 2222500"/>
              <a:gd name="connsiteX3" fmla="*/ 444698 w 3110400"/>
              <a:gd name="connsiteY3" fmla="*/ 1337310 h 2222500"/>
              <a:gd name="connsiteX4" fmla="*/ 444698 w 3110400"/>
              <a:gd name="connsiteY4" fmla="*/ 1780540 h 2222500"/>
              <a:gd name="connsiteX5" fmla="*/ 0 w 3110400"/>
              <a:gd name="connsiteY5" fmla="*/ 1780540 h 2222500"/>
              <a:gd name="connsiteX6" fmla="*/ 0 w 3110400"/>
              <a:gd name="connsiteY6" fmla="*/ 2222500 h 2222500"/>
              <a:gd name="connsiteX7" fmla="*/ 3110400 w 3110400"/>
              <a:gd name="connsiteY7" fmla="*/ 2222500 h 2222500"/>
              <a:gd name="connsiteX8" fmla="*/ 3110400 w 3110400"/>
              <a:gd name="connsiteY8" fmla="*/ 1780540 h 2222500"/>
              <a:gd name="connsiteX9" fmla="*/ 3110400 w 3110400"/>
              <a:gd name="connsiteY9" fmla="*/ 1337310 h 222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0400" h="2222500">
                <a:moveTo>
                  <a:pt x="3110400" y="0"/>
                </a:moveTo>
                <a:lnTo>
                  <a:pt x="889409" y="0"/>
                </a:lnTo>
                <a:lnTo>
                  <a:pt x="889409" y="1337310"/>
                </a:lnTo>
                <a:lnTo>
                  <a:pt x="444698" y="1337310"/>
                </a:lnTo>
                <a:lnTo>
                  <a:pt x="444698" y="1780540"/>
                </a:lnTo>
                <a:lnTo>
                  <a:pt x="0" y="1780540"/>
                </a:lnTo>
                <a:lnTo>
                  <a:pt x="0" y="2222500"/>
                </a:lnTo>
                <a:lnTo>
                  <a:pt x="3110400" y="2222500"/>
                </a:lnTo>
                <a:lnTo>
                  <a:pt x="3110400" y="1780540"/>
                </a:lnTo>
                <a:lnTo>
                  <a:pt x="3110400" y="133731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198000" rIns="0" bIns="27720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3C103DC3-8A29-5926-D93F-03813966464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09600" y="3712322"/>
            <a:ext cx="3111501" cy="1101726"/>
          </a:xfrm>
        </p:spPr>
        <p:txBody>
          <a:bodyPr lIns="19800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000" b="0" spc="-400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2987664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C433082B-6E5A-1951-1D58-AC7A661421B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-1"/>
            <a:ext cx="6096012" cy="62229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649027"/>
            <a:ext cx="5248368" cy="1324787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2171889"/>
            <a:ext cx="5248368" cy="3720911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385810F9-BDC2-6C08-7789-1A10EDDE5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D9B930-8055-40D2-BD31-CEC082942375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6A083D6-28CC-C76A-5748-B59EB18968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E5804424-3E11-023D-C079-C67AB1C312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1657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C433082B-6E5A-1951-1D58-AC7A661421B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-1"/>
            <a:ext cx="6096012" cy="62229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5600" y="649027"/>
            <a:ext cx="5248368" cy="1324787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5600" y="2171889"/>
            <a:ext cx="5248368" cy="3720911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385810F9-BDC2-6C08-7789-1A10EDDE5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D9B930-8055-40D2-BD31-CEC082942375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6A083D6-28CC-C76A-5748-B59EB18968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E5804424-3E11-023D-C079-C67AB1C312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4975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5B9975B-92FC-CE97-4C3F-EFDE6141F035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096001" y="-2"/>
            <a:ext cx="6096012" cy="6222999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649027"/>
            <a:ext cx="5248368" cy="1324787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939" y="2171889"/>
            <a:ext cx="5248368" cy="3720911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385810F9-BDC2-6C08-7789-1A10EDDE5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D9B930-8055-40D2-BD31-CEC082942375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6A083D6-28CC-C76A-5748-B59EB18968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E5804424-3E11-023D-C079-C67AB1C312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5172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F2097514-5A2F-5770-1B2E-AEB421CD17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9" y="2488757"/>
            <a:ext cx="2513430" cy="348024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49027"/>
            <a:ext cx="11160125" cy="930199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C9FD9150-AFD5-4F8A-6BD1-2EDAF605F0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840504-0BB7-40B9-A6CB-B18AE5E89FB6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B45706F6-F96C-3981-3DFB-875335DC2E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BB521BF-3730-631B-EBE8-F21F112F48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3E6D89C6-68B3-BA92-73D2-8AEFF2FE510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15940" y="1558558"/>
            <a:ext cx="2513430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7EC8D5C-4382-9581-7088-BD09A9571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98896" y="2488757"/>
            <a:ext cx="2513430" cy="348024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5F6C445F-A5AB-BEEB-5ED6-57ACFB8E8A0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298897" y="1558558"/>
            <a:ext cx="2513430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B54842-B7B2-6B6F-4F82-F92D2CDBF75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097755" y="2488757"/>
            <a:ext cx="2513430" cy="348024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DB28BC8-4BAE-7BBF-FF3E-47EBECB5CEF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097756" y="1558558"/>
            <a:ext cx="2513430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DAAECF-63B5-BCA4-6A6A-795514833DD8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880711" y="2488757"/>
            <a:ext cx="2513430" cy="348024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A66B1704-950E-FB2E-FF6F-68CC204380F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880712" y="1558558"/>
            <a:ext cx="2513430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432423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sisältö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1BCBA02A-03CA-7FC4-027D-231FB575E778}"/>
              </a:ext>
            </a:extLst>
          </p:cNvPr>
          <p:cNvSpPr/>
          <p:nvPr userDrawn="1"/>
        </p:nvSpPr>
        <p:spPr>
          <a:xfrm>
            <a:off x="3340100" y="4710112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1004887" y="0"/>
                </a:moveTo>
                <a:lnTo>
                  <a:pt x="0" y="0"/>
                </a:lnTo>
                <a:lnTo>
                  <a:pt x="0" y="502920"/>
                </a:lnTo>
                <a:lnTo>
                  <a:pt x="0" y="1004582"/>
                </a:lnTo>
                <a:lnTo>
                  <a:pt x="502450" y="1004582"/>
                </a:lnTo>
                <a:lnTo>
                  <a:pt x="502450" y="502920"/>
                </a:lnTo>
                <a:lnTo>
                  <a:pt x="1004887" y="502920"/>
                </a:lnTo>
                <a:lnTo>
                  <a:pt x="1004887" y="0"/>
                </a:lnTo>
                <a:close/>
              </a:path>
            </a:pathLst>
          </a:custGeom>
          <a:solidFill>
            <a:srgbClr val="0B3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21C34746-7873-09AA-EBAF-7438D1DE4008}"/>
              </a:ext>
            </a:extLst>
          </p:cNvPr>
          <p:cNvSpPr/>
          <p:nvPr userDrawn="1"/>
        </p:nvSpPr>
        <p:spPr>
          <a:xfrm>
            <a:off x="9004300" y="4710112"/>
            <a:ext cx="1005205" cy="1005205"/>
          </a:xfrm>
          <a:custGeom>
            <a:avLst/>
            <a:gdLst/>
            <a:ahLst/>
            <a:cxnLst/>
            <a:rect l="l" t="t" r="r" b="b"/>
            <a:pathLst>
              <a:path w="1005204" h="1005204">
                <a:moveTo>
                  <a:pt x="1004887" y="0"/>
                </a:moveTo>
                <a:lnTo>
                  <a:pt x="0" y="0"/>
                </a:lnTo>
                <a:lnTo>
                  <a:pt x="0" y="502920"/>
                </a:lnTo>
                <a:lnTo>
                  <a:pt x="0" y="1004582"/>
                </a:lnTo>
                <a:lnTo>
                  <a:pt x="502450" y="1004582"/>
                </a:lnTo>
                <a:lnTo>
                  <a:pt x="502450" y="502920"/>
                </a:lnTo>
                <a:lnTo>
                  <a:pt x="1004887" y="502920"/>
                </a:lnTo>
                <a:lnTo>
                  <a:pt x="1004887" y="0"/>
                </a:lnTo>
                <a:close/>
              </a:path>
            </a:pathLst>
          </a:custGeom>
          <a:solidFill>
            <a:srgbClr val="187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8BCEDE87-F747-5CD0-A04D-C171D463FDC0}"/>
              </a:ext>
            </a:extLst>
          </p:cNvPr>
          <p:cNvSpPr txBox="1"/>
          <p:nvPr userDrawn="1"/>
        </p:nvSpPr>
        <p:spPr>
          <a:xfrm>
            <a:off x="3340101" y="1460182"/>
            <a:ext cx="2679700" cy="3249930"/>
          </a:xfrm>
          <a:prstGeom prst="rect">
            <a:avLst/>
          </a:prstGeom>
          <a:solidFill>
            <a:srgbClr val="0B397E"/>
          </a:solidFill>
        </p:spPr>
        <p:txBody>
          <a:bodyPr vert="horz" wrap="square" lIns="0" tIns="71120" rIns="0" bIns="0" rtlCol="0">
            <a:noAutofit/>
          </a:bodyPr>
          <a:lstStyle/>
          <a:p>
            <a:pPr marL="126364">
              <a:lnSpc>
                <a:spcPct val="100000"/>
              </a:lnSpc>
              <a:spcBef>
                <a:spcPts val="560"/>
              </a:spcBef>
            </a:pPr>
            <a:endParaRPr lang="en-GB" sz="1400">
              <a:latin typeface="Arial"/>
              <a:cs typeface="Arial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CC151A91-D6AC-282B-32F0-8F9823BEE3B2}"/>
              </a:ext>
            </a:extLst>
          </p:cNvPr>
          <p:cNvSpPr txBox="1"/>
          <p:nvPr userDrawn="1"/>
        </p:nvSpPr>
        <p:spPr>
          <a:xfrm>
            <a:off x="9004300" y="1460182"/>
            <a:ext cx="2679700" cy="3249930"/>
          </a:xfrm>
          <a:prstGeom prst="rect">
            <a:avLst/>
          </a:prstGeom>
          <a:solidFill>
            <a:srgbClr val="1873FF"/>
          </a:solidFill>
        </p:spPr>
        <p:txBody>
          <a:bodyPr vert="horz" wrap="square" lIns="0" tIns="71120" rIns="0" bIns="0" rtlCol="0">
            <a:noAutofit/>
          </a:bodyPr>
          <a:lstStyle/>
          <a:p>
            <a:pPr marL="127000">
              <a:lnSpc>
                <a:spcPct val="100000"/>
              </a:lnSpc>
              <a:spcBef>
                <a:spcPts val="560"/>
              </a:spcBef>
            </a:pPr>
            <a:endParaRPr sz="1400">
              <a:latin typeface="Arial"/>
              <a:cs typeface="Arial"/>
            </a:endParaRP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F2097514-5A2F-5770-1B2E-AEB421CD17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9" y="2488757"/>
            <a:ext cx="2513430" cy="209914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C9FD9150-AFD5-4F8A-6BD1-2EDAF605F0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840504-0BB7-40B9-A6CB-B18AE5E89FB6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B45706F6-F96C-3981-3DFB-875335DC2E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BB521BF-3730-631B-EBE8-F21F112F48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3E6D89C6-68B3-BA92-73D2-8AEFF2FE510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15940" y="1558558"/>
            <a:ext cx="2513430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7EC8D5C-4382-9581-7088-BD09A9571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465867" y="2488757"/>
            <a:ext cx="2513430" cy="2099146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5F6C445F-A5AB-BEEB-5ED6-57ACFB8E8A0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465868" y="1558558"/>
            <a:ext cx="2513430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B54842-B7B2-6B6F-4F82-F92D2CDBF75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92555" y="2488757"/>
            <a:ext cx="2513430" cy="209914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DB28BC8-4BAE-7BBF-FF3E-47EBECB5CEF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92555" y="1558558"/>
            <a:ext cx="2513430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5DAAECF-63B5-BCA4-6A6A-795514833DD8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119241" y="2488757"/>
            <a:ext cx="2513430" cy="2099146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A66B1704-950E-FB2E-FF6F-68CC204380F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19242" y="1558558"/>
            <a:ext cx="2513430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5332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sisältö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F2097514-5A2F-5770-1B2E-AEB421CD17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5939" y="2234316"/>
            <a:ext cx="3491518" cy="132786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49027"/>
            <a:ext cx="11160125" cy="655091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C9FD9150-AFD5-4F8A-6BD1-2EDAF605F0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840504-0BB7-40B9-A6CB-B18AE5E89FB6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B45706F6-F96C-3981-3DFB-875335DC2E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BB521BF-3730-631B-EBE8-F21F112F48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3E6D89C6-68B3-BA92-73D2-8AEFF2FE510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15940" y="1304118"/>
            <a:ext cx="3491518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E7EC8D5C-4382-9581-7088-BD09A957117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241124" y="2234316"/>
            <a:ext cx="3491518" cy="132786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5F6C445F-A5AB-BEEB-5ED6-57ACFB8E8A03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241125" y="1304118"/>
            <a:ext cx="3491518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A6B54842-B7B2-6B6F-4F82-F92D2CDBF755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982214" y="2234316"/>
            <a:ext cx="3491518" cy="132786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DB28BC8-4BAE-7BBF-FF3E-47EBECB5CEF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982215" y="1304118"/>
            <a:ext cx="3491518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BAF289F-701C-8E9E-29B4-0E74C07A8186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15939" y="4381168"/>
            <a:ext cx="3491518" cy="132786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616A3A81-CBA9-F55B-AEA4-E940965390A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15940" y="3450970"/>
            <a:ext cx="3491518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B35E8E6B-6205-9FCA-60D7-4E815EF832D5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4241124" y="4381168"/>
            <a:ext cx="3491518" cy="132786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264E4CE7-9498-426A-EF2D-1E5203F36A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241125" y="3450970"/>
            <a:ext cx="3491518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108DF4EC-A643-5198-DE83-02BE08831CE6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7982214" y="4381168"/>
            <a:ext cx="3491518" cy="132786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635611-A149-D47A-3974-40A27445C26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7982215" y="3450970"/>
            <a:ext cx="3491518" cy="930199"/>
          </a:xfrm>
        </p:spPr>
        <p:txBody>
          <a:bodyPr lIns="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43776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224EFE22-4E7F-5520-EAEB-25D2B2F60F57}"/>
              </a:ext>
            </a:extLst>
          </p:cNvPr>
          <p:cNvSpPr/>
          <p:nvPr userDrawn="1"/>
        </p:nvSpPr>
        <p:spPr>
          <a:xfrm>
            <a:off x="0" y="2381250"/>
            <a:ext cx="11017250" cy="0"/>
          </a:xfrm>
          <a:custGeom>
            <a:avLst/>
            <a:gdLst/>
            <a:ahLst/>
            <a:cxnLst/>
            <a:rect l="l" t="t" r="r" b="b"/>
            <a:pathLst>
              <a:path w="11017250">
                <a:moveTo>
                  <a:pt x="0" y="0"/>
                </a:moveTo>
                <a:lnTo>
                  <a:pt x="11017250" y="0"/>
                </a:lnTo>
              </a:path>
            </a:pathLst>
          </a:custGeom>
          <a:ln w="63500">
            <a:solidFill>
              <a:srgbClr val="187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C9FD9150-AFD5-4F8A-6BD1-2EDAF605F0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840504-0BB7-40B9-A6CB-B18AE5E89FB6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B45706F6-F96C-3981-3DFB-875335DC2E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BB521BF-3730-631B-EBE8-F21F112F48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49D83D7-91E2-DB7F-8B49-18213948B59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016001" y="1812764"/>
            <a:ext cx="1111250" cy="1111250"/>
          </a:xfrm>
          <a:solidFill>
            <a:schemeClr val="tx2"/>
          </a:solidFill>
        </p:spPr>
        <p:txBody>
          <a:bodyPr l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0" spc="-4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29" name="Tekstin paikkamerkki 2">
            <a:extLst>
              <a:ext uri="{FF2B5EF4-FFF2-40B4-BE49-F238E27FC236}">
                <a16:creationId xmlns:a16="http://schemas.microsoft.com/office/drawing/2014/main" id="{CE5B3ED0-5065-AE37-7E85-9C8616869E8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825750" y="1812764"/>
            <a:ext cx="1111250" cy="1111250"/>
          </a:xfrm>
          <a:solidFill>
            <a:schemeClr val="tx2"/>
          </a:solidFill>
        </p:spPr>
        <p:txBody>
          <a:bodyPr l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0" spc="-4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74F6A8EB-6919-2108-34CE-50D8EDFF6B1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35500" y="1812764"/>
            <a:ext cx="1111250" cy="1111250"/>
          </a:xfrm>
          <a:solidFill>
            <a:schemeClr val="tx2"/>
          </a:solidFill>
        </p:spPr>
        <p:txBody>
          <a:bodyPr l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0" spc="-4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31" name="Tekstin paikkamerkki 2">
            <a:extLst>
              <a:ext uri="{FF2B5EF4-FFF2-40B4-BE49-F238E27FC236}">
                <a16:creationId xmlns:a16="http://schemas.microsoft.com/office/drawing/2014/main" id="{E638B5EF-A400-EEEB-4E68-D938A56CEFD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445250" y="1812764"/>
            <a:ext cx="1111250" cy="1111250"/>
          </a:xfrm>
          <a:solidFill>
            <a:schemeClr val="tx2"/>
          </a:solidFill>
        </p:spPr>
        <p:txBody>
          <a:bodyPr l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0" spc="-4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32" name="Tekstin paikkamerkki 2">
            <a:extLst>
              <a:ext uri="{FF2B5EF4-FFF2-40B4-BE49-F238E27FC236}">
                <a16:creationId xmlns:a16="http://schemas.microsoft.com/office/drawing/2014/main" id="{07AE2F3C-ABE3-D9CB-511C-32965556F5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1812764"/>
            <a:ext cx="1111250" cy="1111250"/>
          </a:xfrm>
          <a:solidFill>
            <a:schemeClr val="tx2"/>
          </a:solidFill>
        </p:spPr>
        <p:txBody>
          <a:bodyPr l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0" spc="-4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33" name="Tekstin paikkamerkki 2">
            <a:extLst>
              <a:ext uri="{FF2B5EF4-FFF2-40B4-BE49-F238E27FC236}">
                <a16:creationId xmlns:a16="http://schemas.microsoft.com/office/drawing/2014/main" id="{E4230EE8-2C09-8FB4-F672-417F8C8B71B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064750" y="1812764"/>
            <a:ext cx="1111250" cy="1111250"/>
          </a:xfrm>
          <a:solidFill>
            <a:schemeClr val="tx2"/>
          </a:solidFill>
        </p:spPr>
        <p:txBody>
          <a:bodyPr lIns="0" r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500" b="0" spc="-4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35" name="Tekstin paikkamerkki 2">
            <a:extLst>
              <a:ext uri="{FF2B5EF4-FFF2-40B4-BE49-F238E27FC236}">
                <a16:creationId xmlns:a16="http://schemas.microsoft.com/office/drawing/2014/main" id="{9768B245-3453-E3C3-4E8A-4F03CC77119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16002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37" name="Tekstin paikkamerkki 2">
            <a:extLst>
              <a:ext uri="{FF2B5EF4-FFF2-40B4-BE49-F238E27FC236}">
                <a16:creationId xmlns:a16="http://schemas.microsoft.com/office/drawing/2014/main" id="{E7ED0422-E2BA-416B-01F2-C863D43CFE80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825750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39" name="Tekstin paikkamerkki 2">
            <a:extLst>
              <a:ext uri="{FF2B5EF4-FFF2-40B4-BE49-F238E27FC236}">
                <a16:creationId xmlns:a16="http://schemas.microsoft.com/office/drawing/2014/main" id="{EA6AF971-9567-7A9F-827C-2D8CEF207AA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635500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C5F8D4B0-65F9-D282-544B-AFD0897CD42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445250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3" name="Tekstin paikkamerkki 2">
            <a:extLst>
              <a:ext uri="{FF2B5EF4-FFF2-40B4-BE49-F238E27FC236}">
                <a16:creationId xmlns:a16="http://schemas.microsoft.com/office/drawing/2014/main" id="{B477B978-70D1-9945-DE61-7AEAE71E64B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255000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5" name="Tekstin paikkamerkki 2">
            <a:extLst>
              <a:ext uri="{FF2B5EF4-FFF2-40B4-BE49-F238E27FC236}">
                <a16:creationId xmlns:a16="http://schemas.microsoft.com/office/drawing/2014/main" id="{B2D59867-6483-7482-E4DE-59A8F956A14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0064750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6" name="Vertical Text Placeholder 2">
            <a:extLst>
              <a:ext uri="{FF2B5EF4-FFF2-40B4-BE49-F238E27FC236}">
                <a16:creationId xmlns:a16="http://schemas.microsoft.com/office/drawing/2014/main" id="{46060B5B-C001-0485-0393-ABD4155BF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16001" y="4087718"/>
            <a:ext cx="1520068" cy="1930139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7" name="Vertical Text Placeholder 2">
            <a:extLst>
              <a:ext uri="{FF2B5EF4-FFF2-40B4-BE49-F238E27FC236}">
                <a16:creationId xmlns:a16="http://schemas.microsoft.com/office/drawing/2014/main" id="{67B13651-5569-31A9-006F-B0682A193E9F}"/>
              </a:ext>
            </a:extLst>
          </p:cNvPr>
          <p:cNvSpPr>
            <a:spLocks noGrp="1"/>
          </p:cNvSpPr>
          <p:nvPr>
            <p:ph type="body" orient="vert" idx="34"/>
          </p:nvPr>
        </p:nvSpPr>
        <p:spPr>
          <a:xfrm>
            <a:off x="2825750" y="4087718"/>
            <a:ext cx="1520068" cy="1930139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8" name="Vertical Text Placeholder 2">
            <a:extLst>
              <a:ext uri="{FF2B5EF4-FFF2-40B4-BE49-F238E27FC236}">
                <a16:creationId xmlns:a16="http://schemas.microsoft.com/office/drawing/2014/main" id="{B1A1EE6B-8561-76FC-E515-6AC222E5F3FF}"/>
              </a:ext>
            </a:extLst>
          </p:cNvPr>
          <p:cNvSpPr>
            <a:spLocks noGrp="1"/>
          </p:cNvSpPr>
          <p:nvPr>
            <p:ph type="body" orient="vert" idx="35"/>
          </p:nvPr>
        </p:nvSpPr>
        <p:spPr>
          <a:xfrm>
            <a:off x="4635500" y="4087718"/>
            <a:ext cx="1520068" cy="1930139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9" name="Vertical Text Placeholder 2">
            <a:extLst>
              <a:ext uri="{FF2B5EF4-FFF2-40B4-BE49-F238E27FC236}">
                <a16:creationId xmlns:a16="http://schemas.microsoft.com/office/drawing/2014/main" id="{21E14820-CBB6-EF1D-30E3-F2992B60225D}"/>
              </a:ext>
            </a:extLst>
          </p:cNvPr>
          <p:cNvSpPr>
            <a:spLocks noGrp="1"/>
          </p:cNvSpPr>
          <p:nvPr>
            <p:ph type="body" orient="vert" idx="36"/>
          </p:nvPr>
        </p:nvSpPr>
        <p:spPr>
          <a:xfrm>
            <a:off x="6445250" y="4087718"/>
            <a:ext cx="1520068" cy="1930139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0" name="Vertical Text Placeholder 2">
            <a:extLst>
              <a:ext uri="{FF2B5EF4-FFF2-40B4-BE49-F238E27FC236}">
                <a16:creationId xmlns:a16="http://schemas.microsoft.com/office/drawing/2014/main" id="{8D8CBA0D-FC6B-E785-8A40-3C5027A3EC49}"/>
              </a:ext>
            </a:extLst>
          </p:cNvPr>
          <p:cNvSpPr>
            <a:spLocks noGrp="1"/>
          </p:cNvSpPr>
          <p:nvPr>
            <p:ph type="body" orient="vert" idx="37"/>
          </p:nvPr>
        </p:nvSpPr>
        <p:spPr>
          <a:xfrm>
            <a:off x="8255000" y="4087718"/>
            <a:ext cx="1520068" cy="1930139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1" name="Vertical Text Placeholder 2">
            <a:extLst>
              <a:ext uri="{FF2B5EF4-FFF2-40B4-BE49-F238E27FC236}">
                <a16:creationId xmlns:a16="http://schemas.microsoft.com/office/drawing/2014/main" id="{39CDE2D0-9F59-52A2-1DA4-35BDC8EE3491}"/>
              </a:ext>
            </a:extLst>
          </p:cNvPr>
          <p:cNvSpPr>
            <a:spLocks noGrp="1"/>
          </p:cNvSpPr>
          <p:nvPr>
            <p:ph type="body" orient="vert" idx="38"/>
          </p:nvPr>
        </p:nvSpPr>
        <p:spPr>
          <a:xfrm>
            <a:off x="10064750" y="4087718"/>
            <a:ext cx="1520068" cy="1930139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038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 1 Oike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4E77D51B-D1A1-9EA2-C9CC-BD95AD133735}"/>
              </a:ext>
            </a:extLst>
          </p:cNvPr>
          <p:cNvSpPr/>
          <p:nvPr userDrawn="1"/>
        </p:nvSpPr>
        <p:spPr>
          <a:xfrm>
            <a:off x="2825750" y="317499"/>
            <a:ext cx="9048750" cy="6223000"/>
          </a:xfrm>
          <a:custGeom>
            <a:avLst/>
            <a:gdLst/>
            <a:ahLst/>
            <a:cxnLst/>
            <a:rect l="l" t="t" r="r" b="b"/>
            <a:pathLst>
              <a:path w="9048750" h="6223000">
                <a:moveTo>
                  <a:pt x="9048750" y="0"/>
                </a:moveTo>
                <a:lnTo>
                  <a:pt x="2159000" y="0"/>
                </a:lnTo>
                <a:lnTo>
                  <a:pt x="2159000" y="4064000"/>
                </a:lnTo>
                <a:lnTo>
                  <a:pt x="1079500" y="4064000"/>
                </a:lnTo>
                <a:lnTo>
                  <a:pt x="1079500" y="5143500"/>
                </a:lnTo>
                <a:lnTo>
                  <a:pt x="0" y="5143500"/>
                </a:lnTo>
                <a:lnTo>
                  <a:pt x="0" y="6223000"/>
                </a:lnTo>
                <a:lnTo>
                  <a:pt x="9048750" y="6223000"/>
                </a:lnTo>
                <a:lnTo>
                  <a:pt x="9048750" y="5143500"/>
                </a:lnTo>
                <a:lnTo>
                  <a:pt x="9048750" y="4064000"/>
                </a:lnTo>
                <a:lnTo>
                  <a:pt x="9048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5" name="Ryhmä 20">
            <a:extLst>
              <a:ext uri="{FF2B5EF4-FFF2-40B4-BE49-F238E27FC236}">
                <a16:creationId xmlns:a16="http://schemas.microsoft.com/office/drawing/2014/main" id="{08762ED9-007F-04FA-5FD1-DA39EAE86FD4}"/>
              </a:ext>
            </a:extLst>
          </p:cNvPr>
          <p:cNvGrpSpPr/>
          <p:nvPr userDrawn="1"/>
        </p:nvGrpSpPr>
        <p:grpSpPr bwMode="black">
          <a:xfrm>
            <a:off x="320647" y="5461714"/>
            <a:ext cx="2156073" cy="1078067"/>
            <a:chOff x="9716854" y="5461714"/>
            <a:chExt cx="2156073" cy="1078067"/>
          </a:xfrm>
          <a:solidFill>
            <a:schemeClr val="bg1"/>
          </a:solidFill>
        </p:grpSpPr>
        <p:sp>
          <p:nvSpPr>
            <p:cNvPr id="6" name="Vapaamuotoinen: Muoto 16">
              <a:extLst>
                <a:ext uri="{FF2B5EF4-FFF2-40B4-BE49-F238E27FC236}">
                  <a16:creationId xmlns:a16="http://schemas.microsoft.com/office/drawing/2014/main" id="{8DB55769-7D76-CEC7-6681-72348F11AB71}"/>
                </a:ext>
              </a:extLst>
            </p:cNvPr>
            <p:cNvSpPr/>
            <p:nvPr/>
          </p:nvSpPr>
          <p:spPr bwMode="black">
            <a:xfrm>
              <a:off x="11177411" y="5461714"/>
              <a:ext cx="648975" cy="695516"/>
            </a:xfrm>
            <a:custGeom>
              <a:avLst/>
              <a:gdLst>
                <a:gd name="csX0" fmla="*/ 513431 w 648975"/>
                <a:gd name="csY0" fmla="*/ 252108 h 695516"/>
                <a:gd name="csX1" fmla="*/ 648976 w 648975"/>
                <a:gd name="csY1" fmla="*/ 173837 h 695516"/>
                <a:gd name="csX2" fmla="*/ 347760 w 648975"/>
                <a:gd name="csY2" fmla="*/ 0 h 695516"/>
                <a:gd name="csX3" fmla="*/ 0 w 648975"/>
                <a:gd name="csY3" fmla="*/ 347764 h 695516"/>
                <a:gd name="csX4" fmla="*/ 347760 w 648975"/>
                <a:gd name="csY4" fmla="*/ 695517 h 695516"/>
                <a:gd name="csX5" fmla="*/ 347760 w 648975"/>
                <a:gd name="csY5" fmla="*/ 539028 h 695516"/>
                <a:gd name="csX6" fmla="*/ 156501 w 648975"/>
                <a:gd name="csY6" fmla="*/ 347764 h 695516"/>
                <a:gd name="csX7" fmla="*/ 347760 w 648975"/>
                <a:gd name="csY7" fmla="*/ 156489 h 695516"/>
                <a:gd name="csX8" fmla="*/ 513416 w 648975"/>
                <a:gd name="csY8" fmla="*/ 252108 h 695516"/>
                <a:gd name="csX9" fmla="*/ 513431 w 648975"/>
                <a:gd name="csY9" fmla="*/ 252108 h 6955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75" h="695516">
                  <a:moveTo>
                    <a:pt x="513431" y="252108"/>
                  </a:moveTo>
                  <a:lnTo>
                    <a:pt x="648976" y="173837"/>
                  </a:lnTo>
                  <a:cubicBezTo>
                    <a:pt x="588828" y="69912"/>
                    <a:pt x="476474" y="0"/>
                    <a:pt x="347760" y="0"/>
                  </a:cubicBezTo>
                  <a:cubicBezTo>
                    <a:pt x="155698" y="0"/>
                    <a:pt x="0" y="155704"/>
                    <a:pt x="0" y="347764"/>
                  </a:cubicBezTo>
                  <a:cubicBezTo>
                    <a:pt x="0" y="539827"/>
                    <a:pt x="155698" y="695517"/>
                    <a:pt x="347760" y="695517"/>
                  </a:cubicBezTo>
                  <a:lnTo>
                    <a:pt x="347760" y="539028"/>
                  </a:lnTo>
                  <a:cubicBezTo>
                    <a:pt x="242123" y="539028"/>
                    <a:pt x="156501" y="453391"/>
                    <a:pt x="156501" y="347764"/>
                  </a:cubicBezTo>
                  <a:cubicBezTo>
                    <a:pt x="156501" y="242151"/>
                    <a:pt x="242137" y="156489"/>
                    <a:pt x="347760" y="156489"/>
                  </a:cubicBezTo>
                  <a:cubicBezTo>
                    <a:pt x="418550" y="156489"/>
                    <a:pt x="480347" y="194958"/>
                    <a:pt x="513416" y="252108"/>
                  </a:cubicBezTo>
                  <a:lnTo>
                    <a:pt x="513431" y="252108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Vapaamuotoinen: Muoto 17">
              <a:extLst>
                <a:ext uri="{FF2B5EF4-FFF2-40B4-BE49-F238E27FC236}">
                  <a16:creationId xmlns:a16="http://schemas.microsoft.com/office/drawing/2014/main" id="{CFD13B03-BE74-37CF-359D-526324181B40}"/>
                </a:ext>
              </a:extLst>
            </p:cNvPr>
            <p:cNvSpPr/>
            <p:nvPr/>
          </p:nvSpPr>
          <p:spPr bwMode="black">
            <a:xfrm>
              <a:off x="11223966" y="5844254"/>
              <a:ext cx="648961" cy="695527"/>
            </a:xfrm>
            <a:custGeom>
              <a:avLst/>
              <a:gdLst>
                <a:gd name="csX0" fmla="*/ 301202 w 648961"/>
                <a:gd name="csY0" fmla="*/ 0 h 695527"/>
                <a:gd name="csX1" fmla="*/ 301202 w 648961"/>
                <a:gd name="csY1" fmla="*/ 156489 h 695527"/>
                <a:gd name="csX2" fmla="*/ 492465 w 648961"/>
                <a:gd name="csY2" fmla="*/ 347764 h 695527"/>
                <a:gd name="csX3" fmla="*/ 301202 w 648961"/>
                <a:gd name="csY3" fmla="*/ 539024 h 695527"/>
                <a:gd name="csX4" fmla="*/ 135546 w 648961"/>
                <a:gd name="csY4" fmla="*/ 443405 h 695527"/>
                <a:gd name="csX5" fmla="*/ 0 w 648961"/>
                <a:gd name="csY5" fmla="*/ 521676 h 695527"/>
                <a:gd name="csX6" fmla="*/ 301202 w 648961"/>
                <a:gd name="csY6" fmla="*/ 695527 h 695527"/>
                <a:gd name="csX7" fmla="*/ 648962 w 648961"/>
                <a:gd name="csY7" fmla="*/ 347774 h 695527"/>
                <a:gd name="csX8" fmla="*/ 301202 w 648961"/>
                <a:gd name="csY8" fmla="*/ 11 h 695527"/>
                <a:gd name="csX9" fmla="*/ 301202 w 648961"/>
                <a:gd name="csY9" fmla="*/ 0 h 695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61" h="695527">
                  <a:moveTo>
                    <a:pt x="301202" y="0"/>
                  </a:moveTo>
                  <a:lnTo>
                    <a:pt x="301202" y="156489"/>
                  </a:lnTo>
                  <a:cubicBezTo>
                    <a:pt x="406839" y="156489"/>
                    <a:pt x="492465" y="242111"/>
                    <a:pt x="492465" y="347764"/>
                  </a:cubicBezTo>
                  <a:cubicBezTo>
                    <a:pt x="492465" y="453413"/>
                    <a:pt x="406839" y="539024"/>
                    <a:pt x="301202" y="539024"/>
                  </a:cubicBezTo>
                  <a:cubicBezTo>
                    <a:pt x="230415" y="539024"/>
                    <a:pt x="168615" y="500555"/>
                    <a:pt x="135546" y="443405"/>
                  </a:cubicBezTo>
                  <a:lnTo>
                    <a:pt x="0" y="521676"/>
                  </a:lnTo>
                  <a:cubicBezTo>
                    <a:pt x="60123" y="625601"/>
                    <a:pt x="172503" y="695527"/>
                    <a:pt x="301202" y="695527"/>
                  </a:cubicBezTo>
                  <a:cubicBezTo>
                    <a:pt x="493263" y="695527"/>
                    <a:pt x="648962" y="539824"/>
                    <a:pt x="648962" y="347774"/>
                  </a:cubicBezTo>
                  <a:cubicBezTo>
                    <a:pt x="648962" y="155725"/>
                    <a:pt x="493263" y="11"/>
                    <a:pt x="301202" y="11"/>
                  </a:cubicBezTo>
                  <a:lnTo>
                    <a:pt x="301202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Vapaamuotoinen: Muoto 18">
              <a:extLst>
                <a:ext uri="{FF2B5EF4-FFF2-40B4-BE49-F238E27FC236}">
                  <a16:creationId xmlns:a16="http://schemas.microsoft.com/office/drawing/2014/main" id="{E3C36536-42D5-E157-04CD-6D0A64ED11DD}"/>
                </a:ext>
              </a:extLst>
            </p:cNvPr>
            <p:cNvSpPr/>
            <p:nvPr/>
          </p:nvSpPr>
          <p:spPr bwMode="black">
            <a:xfrm>
              <a:off x="10457108" y="5479685"/>
              <a:ext cx="675569" cy="1042110"/>
            </a:xfrm>
            <a:custGeom>
              <a:avLst/>
              <a:gdLst>
                <a:gd name="csX0" fmla="*/ 416034 w 675569"/>
                <a:gd name="csY0" fmla="*/ 156489 h 1042110"/>
                <a:gd name="csX1" fmla="*/ 675569 w 675569"/>
                <a:gd name="csY1" fmla="*/ 156489 h 1042110"/>
                <a:gd name="csX2" fmla="*/ 675569 w 675569"/>
                <a:gd name="csY2" fmla="*/ 0 h 1042110"/>
                <a:gd name="csX3" fmla="*/ 0 w 675569"/>
                <a:gd name="csY3" fmla="*/ 0 h 1042110"/>
                <a:gd name="csX4" fmla="*/ 0 w 675569"/>
                <a:gd name="csY4" fmla="*/ 156489 h 1042110"/>
                <a:gd name="csX5" fmla="*/ 259536 w 675569"/>
                <a:gd name="csY5" fmla="*/ 156489 h 1042110"/>
                <a:gd name="csX6" fmla="*/ 259536 w 675569"/>
                <a:gd name="csY6" fmla="*/ 1042110 h 1042110"/>
                <a:gd name="csX7" fmla="*/ 416034 w 675569"/>
                <a:gd name="csY7" fmla="*/ 1042110 h 1042110"/>
                <a:gd name="csX8" fmla="*/ 416034 w 675569"/>
                <a:gd name="csY8" fmla="*/ 156489 h 10421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0">
                  <a:moveTo>
                    <a:pt x="416034" y="156489"/>
                  </a:moveTo>
                  <a:lnTo>
                    <a:pt x="675569" y="156489"/>
                  </a:lnTo>
                  <a:lnTo>
                    <a:pt x="675569" y="0"/>
                  </a:lnTo>
                  <a:lnTo>
                    <a:pt x="0" y="0"/>
                  </a:lnTo>
                  <a:lnTo>
                    <a:pt x="0" y="156489"/>
                  </a:lnTo>
                  <a:lnTo>
                    <a:pt x="259536" y="156489"/>
                  </a:lnTo>
                  <a:lnTo>
                    <a:pt x="259536" y="1042110"/>
                  </a:lnTo>
                  <a:lnTo>
                    <a:pt x="416034" y="1042110"/>
                  </a:lnTo>
                  <a:lnTo>
                    <a:pt x="416034" y="15648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Vapaamuotoinen: Muoto 19">
              <a:extLst>
                <a:ext uri="{FF2B5EF4-FFF2-40B4-BE49-F238E27FC236}">
                  <a16:creationId xmlns:a16="http://schemas.microsoft.com/office/drawing/2014/main" id="{4D4CF542-11C2-1488-3CBD-A555546D274B}"/>
                </a:ext>
              </a:extLst>
            </p:cNvPr>
            <p:cNvSpPr/>
            <p:nvPr/>
          </p:nvSpPr>
          <p:spPr bwMode="black">
            <a:xfrm>
              <a:off x="9716854" y="5479689"/>
              <a:ext cx="675569" cy="1042113"/>
            </a:xfrm>
            <a:custGeom>
              <a:avLst/>
              <a:gdLst>
                <a:gd name="csX0" fmla="*/ 0 w 675569"/>
                <a:gd name="csY0" fmla="*/ 0 h 1042113"/>
                <a:gd name="csX1" fmla="*/ 0 w 675569"/>
                <a:gd name="csY1" fmla="*/ 156492 h 1042113"/>
                <a:gd name="csX2" fmla="*/ 259533 w 675569"/>
                <a:gd name="csY2" fmla="*/ 156492 h 1042113"/>
                <a:gd name="csX3" fmla="*/ 259533 w 675569"/>
                <a:gd name="csY3" fmla="*/ 1042113 h 1042113"/>
                <a:gd name="csX4" fmla="*/ 416034 w 675569"/>
                <a:gd name="csY4" fmla="*/ 1042113 h 1042113"/>
                <a:gd name="csX5" fmla="*/ 416034 w 675569"/>
                <a:gd name="csY5" fmla="*/ 156492 h 1042113"/>
                <a:gd name="csX6" fmla="*/ 675570 w 675569"/>
                <a:gd name="csY6" fmla="*/ 156492 h 1042113"/>
                <a:gd name="csX7" fmla="*/ 675570 w 675569"/>
                <a:gd name="csY7" fmla="*/ 0 h 1042113"/>
                <a:gd name="csX8" fmla="*/ 0 w 675569"/>
                <a:gd name="csY8" fmla="*/ 0 h 10421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3">
                  <a:moveTo>
                    <a:pt x="0" y="0"/>
                  </a:moveTo>
                  <a:lnTo>
                    <a:pt x="0" y="156492"/>
                  </a:lnTo>
                  <a:lnTo>
                    <a:pt x="259533" y="156492"/>
                  </a:lnTo>
                  <a:lnTo>
                    <a:pt x="259533" y="1042113"/>
                  </a:lnTo>
                  <a:lnTo>
                    <a:pt x="416034" y="1042113"/>
                  </a:lnTo>
                  <a:lnTo>
                    <a:pt x="416034" y="156492"/>
                  </a:lnTo>
                  <a:lnTo>
                    <a:pt x="675570" y="156492"/>
                  </a:lnTo>
                  <a:lnTo>
                    <a:pt x="67557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6387" y="1994301"/>
            <a:ext cx="6029676" cy="2681137"/>
          </a:xfrm>
        </p:spPr>
        <p:txBody>
          <a:bodyPr anchor="ctr" anchorCtr="0">
            <a:normAutofit/>
          </a:bodyPr>
          <a:lstStyle>
            <a:lvl1pPr algn="r">
              <a:lnSpc>
                <a:spcPct val="85000"/>
              </a:lnSpc>
              <a:defRPr sz="6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6387" y="4773148"/>
            <a:ext cx="6029676" cy="676019"/>
          </a:xfrm>
        </p:spPr>
        <p:txBody>
          <a:bodyPr anchor="t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9473" y="5914128"/>
            <a:ext cx="8536590" cy="461962"/>
          </a:xfrm>
        </p:spPr>
        <p:txBody>
          <a:bodyPr anchor="ctr" anchorCtr="0"/>
          <a:lstStyle>
            <a:lvl1pPr algn="r"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3418385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649027"/>
            <a:ext cx="11160125" cy="1111251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C9FD9150-AFD5-4F8A-6BD1-2EDAF605F0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840504-0BB7-40B9-A6CB-B18AE5E89FB6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B45706F6-F96C-3981-3DFB-875335DC2E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BB521BF-3730-631B-EBE8-F21F112F48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49D83D7-91E2-DB7F-8B49-18213948B59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016001" y="1812764"/>
            <a:ext cx="1111250" cy="1111250"/>
          </a:xfrm>
          <a:noFill/>
        </p:spPr>
        <p:txBody>
          <a:bodyPr lIns="0" r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29" name="Tekstin paikkamerkki 2">
            <a:extLst>
              <a:ext uri="{FF2B5EF4-FFF2-40B4-BE49-F238E27FC236}">
                <a16:creationId xmlns:a16="http://schemas.microsoft.com/office/drawing/2014/main" id="{CE5B3ED0-5065-AE37-7E85-9C8616869E8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825750" y="1812764"/>
            <a:ext cx="1111250" cy="1111250"/>
          </a:xfrm>
          <a:noFill/>
        </p:spPr>
        <p:txBody>
          <a:bodyPr lIns="0" r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74F6A8EB-6919-2108-34CE-50D8EDFF6B1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35500" y="1812764"/>
            <a:ext cx="1111250" cy="1111250"/>
          </a:xfrm>
          <a:noFill/>
        </p:spPr>
        <p:txBody>
          <a:bodyPr lIns="0" r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31" name="Tekstin paikkamerkki 2">
            <a:extLst>
              <a:ext uri="{FF2B5EF4-FFF2-40B4-BE49-F238E27FC236}">
                <a16:creationId xmlns:a16="http://schemas.microsoft.com/office/drawing/2014/main" id="{E638B5EF-A400-EEEB-4E68-D938A56CEFD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445250" y="1812764"/>
            <a:ext cx="1111250" cy="1111250"/>
          </a:xfrm>
          <a:noFill/>
        </p:spPr>
        <p:txBody>
          <a:bodyPr lIns="0" r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32" name="Tekstin paikkamerkki 2">
            <a:extLst>
              <a:ext uri="{FF2B5EF4-FFF2-40B4-BE49-F238E27FC236}">
                <a16:creationId xmlns:a16="http://schemas.microsoft.com/office/drawing/2014/main" id="{07AE2F3C-ABE3-D9CB-511C-32965556F52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1812764"/>
            <a:ext cx="1111250" cy="1111250"/>
          </a:xfrm>
          <a:noFill/>
        </p:spPr>
        <p:txBody>
          <a:bodyPr lIns="0" r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33" name="Tekstin paikkamerkki 2">
            <a:extLst>
              <a:ext uri="{FF2B5EF4-FFF2-40B4-BE49-F238E27FC236}">
                <a16:creationId xmlns:a16="http://schemas.microsoft.com/office/drawing/2014/main" id="{E4230EE8-2C09-8FB4-F672-417F8C8B71B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064750" y="1812764"/>
            <a:ext cx="1111250" cy="1111250"/>
          </a:xfrm>
          <a:noFill/>
        </p:spPr>
        <p:txBody>
          <a:bodyPr lIns="0" rIns="0" anchor="ctr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0" spc="-4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0</a:t>
            </a:r>
          </a:p>
        </p:txBody>
      </p:sp>
      <p:sp>
        <p:nvSpPr>
          <p:cNvPr id="35" name="Tekstin paikkamerkki 2">
            <a:extLst>
              <a:ext uri="{FF2B5EF4-FFF2-40B4-BE49-F238E27FC236}">
                <a16:creationId xmlns:a16="http://schemas.microsoft.com/office/drawing/2014/main" id="{9768B245-3453-E3C3-4E8A-4F03CC77119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016002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37" name="Tekstin paikkamerkki 2">
            <a:extLst>
              <a:ext uri="{FF2B5EF4-FFF2-40B4-BE49-F238E27FC236}">
                <a16:creationId xmlns:a16="http://schemas.microsoft.com/office/drawing/2014/main" id="{E7ED0422-E2BA-416B-01F2-C863D43CFE80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825750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39" name="Tekstin paikkamerkki 2">
            <a:extLst>
              <a:ext uri="{FF2B5EF4-FFF2-40B4-BE49-F238E27FC236}">
                <a16:creationId xmlns:a16="http://schemas.microsoft.com/office/drawing/2014/main" id="{EA6AF971-9567-7A9F-827C-2D8CEF207AA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635500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1" name="Tekstin paikkamerkki 2">
            <a:extLst>
              <a:ext uri="{FF2B5EF4-FFF2-40B4-BE49-F238E27FC236}">
                <a16:creationId xmlns:a16="http://schemas.microsoft.com/office/drawing/2014/main" id="{C5F8D4B0-65F9-D282-544B-AFD0897CD42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445250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3" name="Tekstin paikkamerkki 2">
            <a:extLst>
              <a:ext uri="{FF2B5EF4-FFF2-40B4-BE49-F238E27FC236}">
                <a16:creationId xmlns:a16="http://schemas.microsoft.com/office/drawing/2014/main" id="{B477B978-70D1-9945-DE61-7AEAE71E64BF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255000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5" name="Tekstin paikkamerkki 2">
            <a:extLst>
              <a:ext uri="{FF2B5EF4-FFF2-40B4-BE49-F238E27FC236}">
                <a16:creationId xmlns:a16="http://schemas.microsoft.com/office/drawing/2014/main" id="{B2D59867-6483-7482-E4DE-59A8F956A14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0064750" y="3193697"/>
            <a:ext cx="1520068" cy="894021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6" name="Vertical Text Placeholder 2">
            <a:extLst>
              <a:ext uri="{FF2B5EF4-FFF2-40B4-BE49-F238E27FC236}">
                <a16:creationId xmlns:a16="http://schemas.microsoft.com/office/drawing/2014/main" id="{46060B5B-C001-0485-0393-ABD4155BF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16001" y="4087718"/>
            <a:ext cx="1520068" cy="1906682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7" name="Vertical Text Placeholder 2">
            <a:extLst>
              <a:ext uri="{FF2B5EF4-FFF2-40B4-BE49-F238E27FC236}">
                <a16:creationId xmlns:a16="http://schemas.microsoft.com/office/drawing/2014/main" id="{67B13651-5569-31A9-006F-B0682A193E9F}"/>
              </a:ext>
            </a:extLst>
          </p:cNvPr>
          <p:cNvSpPr>
            <a:spLocks noGrp="1"/>
          </p:cNvSpPr>
          <p:nvPr>
            <p:ph type="body" orient="vert" idx="34"/>
          </p:nvPr>
        </p:nvSpPr>
        <p:spPr>
          <a:xfrm>
            <a:off x="2825750" y="4087718"/>
            <a:ext cx="1520068" cy="1906682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8" name="Vertical Text Placeholder 2">
            <a:extLst>
              <a:ext uri="{FF2B5EF4-FFF2-40B4-BE49-F238E27FC236}">
                <a16:creationId xmlns:a16="http://schemas.microsoft.com/office/drawing/2014/main" id="{B1A1EE6B-8561-76FC-E515-6AC222E5F3FF}"/>
              </a:ext>
            </a:extLst>
          </p:cNvPr>
          <p:cNvSpPr>
            <a:spLocks noGrp="1"/>
          </p:cNvSpPr>
          <p:nvPr>
            <p:ph type="body" orient="vert" idx="35"/>
          </p:nvPr>
        </p:nvSpPr>
        <p:spPr>
          <a:xfrm>
            <a:off x="4635500" y="4087718"/>
            <a:ext cx="1520068" cy="1906682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9" name="Vertical Text Placeholder 2">
            <a:extLst>
              <a:ext uri="{FF2B5EF4-FFF2-40B4-BE49-F238E27FC236}">
                <a16:creationId xmlns:a16="http://schemas.microsoft.com/office/drawing/2014/main" id="{21E14820-CBB6-EF1D-30E3-F2992B60225D}"/>
              </a:ext>
            </a:extLst>
          </p:cNvPr>
          <p:cNvSpPr>
            <a:spLocks noGrp="1"/>
          </p:cNvSpPr>
          <p:nvPr>
            <p:ph type="body" orient="vert" idx="36"/>
          </p:nvPr>
        </p:nvSpPr>
        <p:spPr>
          <a:xfrm>
            <a:off x="6445250" y="4087718"/>
            <a:ext cx="1520068" cy="1906682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0" name="Vertical Text Placeholder 2">
            <a:extLst>
              <a:ext uri="{FF2B5EF4-FFF2-40B4-BE49-F238E27FC236}">
                <a16:creationId xmlns:a16="http://schemas.microsoft.com/office/drawing/2014/main" id="{8D8CBA0D-FC6B-E785-8A40-3C5027A3EC49}"/>
              </a:ext>
            </a:extLst>
          </p:cNvPr>
          <p:cNvSpPr>
            <a:spLocks noGrp="1"/>
          </p:cNvSpPr>
          <p:nvPr>
            <p:ph type="body" orient="vert" idx="37"/>
          </p:nvPr>
        </p:nvSpPr>
        <p:spPr>
          <a:xfrm>
            <a:off x="8255000" y="4087718"/>
            <a:ext cx="1520068" cy="1906682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1" name="Vertical Text Placeholder 2">
            <a:extLst>
              <a:ext uri="{FF2B5EF4-FFF2-40B4-BE49-F238E27FC236}">
                <a16:creationId xmlns:a16="http://schemas.microsoft.com/office/drawing/2014/main" id="{39CDE2D0-9F59-52A2-1DA4-35BDC8EE3491}"/>
              </a:ext>
            </a:extLst>
          </p:cNvPr>
          <p:cNvSpPr>
            <a:spLocks noGrp="1"/>
          </p:cNvSpPr>
          <p:nvPr>
            <p:ph type="body" orient="vert" idx="38"/>
          </p:nvPr>
        </p:nvSpPr>
        <p:spPr>
          <a:xfrm>
            <a:off x="10064750" y="4087718"/>
            <a:ext cx="1520068" cy="1906682"/>
          </a:xfrm>
        </p:spPr>
        <p:txBody>
          <a:bodyPr vert="horz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7910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B07AEEE-AE8F-7363-3CBF-428822C161ED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 flipH="1">
            <a:off x="317500" y="317499"/>
            <a:ext cx="5778500" cy="5397500"/>
          </a:xfrm>
          <a:custGeom>
            <a:avLst/>
            <a:gdLst>
              <a:gd name="connsiteX0" fmla="*/ 5778500 w 5778500"/>
              <a:gd name="connsiteY0" fmla="*/ 0 h 5397500"/>
              <a:gd name="connsiteX1" fmla="*/ 2159000 w 5778500"/>
              <a:gd name="connsiteY1" fmla="*/ 0 h 5397500"/>
              <a:gd name="connsiteX2" fmla="*/ 2159000 w 5778500"/>
              <a:gd name="connsiteY2" fmla="*/ 3238500 h 5397500"/>
              <a:gd name="connsiteX3" fmla="*/ 1079500 w 5778500"/>
              <a:gd name="connsiteY3" fmla="*/ 3238500 h 5397500"/>
              <a:gd name="connsiteX4" fmla="*/ 1079500 w 5778500"/>
              <a:gd name="connsiteY4" fmla="*/ 4318000 h 5397500"/>
              <a:gd name="connsiteX5" fmla="*/ 0 w 5778500"/>
              <a:gd name="connsiteY5" fmla="*/ 4318000 h 5397500"/>
              <a:gd name="connsiteX6" fmla="*/ 0 w 5778500"/>
              <a:gd name="connsiteY6" fmla="*/ 5397500 h 5397500"/>
              <a:gd name="connsiteX7" fmla="*/ 5778500 w 5778500"/>
              <a:gd name="connsiteY7" fmla="*/ 5397500 h 5397500"/>
              <a:gd name="connsiteX8" fmla="*/ 5778500 w 5778500"/>
              <a:gd name="connsiteY8" fmla="*/ 4318000 h 5397500"/>
              <a:gd name="connsiteX9" fmla="*/ 5778500 w 5778500"/>
              <a:gd name="connsiteY9" fmla="*/ 3238500 h 539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78500" h="5397500">
                <a:moveTo>
                  <a:pt x="5778500" y="0"/>
                </a:moveTo>
                <a:lnTo>
                  <a:pt x="2159000" y="0"/>
                </a:lnTo>
                <a:lnTo>
                  <a:pt x="2159000" y="3238500"/>
                </a:lnTo>
                <a:lnTo>
                  <a:pt x="1079500" y="3238500"/>
                </a:lnTo>
                <a:lnTo>
                  <a:pt x="1079500" y="4318000"/>
                </a:lnTo>
                <a:lnTo>
                  <a:pt x="0" y="4318000"/>
                </a:lnTo>
                <a:lnTo>
                  <a:pt x="0" y="5397500"/>
                </a:lnTo>
                <a:lnTo>
                  <a:pt x="5778500" y="5397500"/>
                </a:lnTo>
                <a:lnTo>
                  <a:pt x="5778500" y="4318000"/>
                </a:lnTo>
                <a:lnTo>
                  <a:pt x="5778500" y="32385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180000" tIns="2376000" rIns="0" bIns="0" anchor="t" anchorCtr="0">
            <a:noAutofit/>
          </a:bodyPr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</a:pPr>
            <a:r>
              <a:rPr lang="fi-FI" noProof="0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5600" y="649027"/>
            <a:ext cx="5248368" cy="1324787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7D2C9-C535-389C-B20B-A5B5D49D8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65600" y="2171889"/>
            <a:ext cx="5248368" cy="3746311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385810F9-BDC2-6C08-7789-1A10EDDE5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D9B930-8055-40D2-BD31-CEC082942375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6A083D6-28CC-C76A-5748-B59EB18968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E5804424-3E11-023D-C079-C67AB1C312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D0C4ECEE-14BE-304B-028C-E3A8B36B335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09600" y="864136"/>
            <a:ext cx="5786400" cy="1727989"/>
          </a:xfrm>
        </p:spPr>
        <p:txBody>
          <a:bodyPr lIns="198000" r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0" b="0" spc="-400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36%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424197-4091-FBEE-DA95-F5F663123200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09600" y="569939"/>
            <a:ext cx="5786400" cy="294198"/>
          </a:xfrm>
        </p:spPr>
        <p:txBody>
          <a:bodyPr lIns="198000" rIns="0" anchor="t" anchorCtr="0"/>
          <a:lstStyle>
            <a:lvl1pPr marL="0" indent="0" algn="l">
              <a:lnSpc>
                <a:spcPct val="105000"/>
              </a:lnSpc>
              <a:spcBef>
                <a:spcPts val="0"/>
              </a:spcBef>
              <a:buNone/>
              <a:defRPr sz="2000" b="0" spc="0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62473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1CB72-93B2-3BCF-2A37-ADA408EBB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E0D63E-FD80-7258-5623-64945B5EB8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C232608-615A-8983-6BAB-06BEA533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4D13-FCE5-4077-8DAE-E94DC0C8EE43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2B5E87D5-317A-AC9A-436F-E7BD1639D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E8B49F2-D5CA-4B38-8AC0-99A17D4C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471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536269-F77F-6223-B7EF-0B395848C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BA915C-9EF1-EEC9-8D0E-CBC06486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D28F-195F-4D05-98D5-69BF1AFABC1A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16BA0AA-C47D-FBBA-2363-30EFD748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19DCD3B-2DEB-3EF7-9013-BD36D86E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7805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EFA91A-A0DD-882C-6A2B-9B1DF327A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CB56-34A9-41B2-AF50-71C471F3242D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B84BAF0-DB4C-310B-38D3-A331778A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BEA8B6-63F0-AE97-3BEF-29B54AB3B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0611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2">
            <a:extLst>
              <a:ext uri="{FF2B5EF4-FFF2-40B4-BE49-F238E27FC236}">
                <a16:creationId xmlns:a16="http://schemas.microsoft.com/office/drawing/2014/main" id="{4584F42A-AAF5-D352-E473-B10AB0F4FB8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-1"/>
            <a:ext cx="6096012" cy="6222999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1771" y="665069"/>
            <a:ext cx="5248368" cy="1030793"/>
          </a:xfrm>
        </p:spPr>
        <p:txBody>
          <a:bodyPr/>
          <a:lstStyle>
            <a:lvl1pPr>
              <a:defRPr sz="5800"/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385810F9-BDC2-6C08-7789-1A10EDDE5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D9B930-8055-40D2-BD31-CEC082942375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C6A083D6-28CC-C76A-5748-B59EB18968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E5804424-3E11-023D-C079-C67AB1C312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A0A36962-97B9-D1DE-D93C-7526D523F02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15938" y="1926303"/>
            <a:ext cx="5184202" cy="47199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31CBA089-2E8A-8588-2E27-CA728771C21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15938" y="2576528"/>
            <a:ext cx="5184202" cy="1748070"/>
          </a:xfrm>
        </p:spPr>
        <p:txBody>
          <a:bodyPr anchor="t" anchorCtr="0"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E6B0D988-F799-2B80-0B63-BDA2A35B0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44395"/>
            <a:ext cx="954000" cy="954000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E953E288-BFA0-B17C-FB78-D2EA56D69B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611" y="7144394"/>
            <a:ext cx="954000" cy="954000"/>
          </a:xfrm>
          <a:prstGeom prst="rect">
            <a:avLst/>
          </a:prstGeom>
          <a:ln w="3175">
            <a:miter lim="400000"/>
          </a:ln>
        </p:spPr>
      </p:pic>
      <p:pic>
        <p:nvPicPr>
          <p:cNvPr id="23" name="Image" descr="Image">
            <a:extLst>
              <a:ext uri="{FF2B5EF4-FFF2-40B4-BE49-F238E27FC236}">
                <a16:creationId xmlns:a16="http://schemas.microsoft.com/office/drawing/2014/main" id="{F4DD4511-D923-547B-4AE6-AD0B3D1114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221" y="7144393"/>
            <a:ext cx="954000" cy="954000"/>
          </a:xfrm>
          <a:prstGeom prst="rect">
            <a:avLst/>
          </a:prstGeom>
          <a:ln w="3175">
            <a:miter lim="400000"/>
          </a:ln>
        </p:spPr>
      </p:pic>
      <p:pic>
        <p:nvPicPr>
          <p:cNvPr id="24" name="Image" descr="Image">
            <a:extLst>
              <a:ext uri="{FF2B5EF4-FFF2-40B4-BE49-F238E27FC236}">
                <a16:creationId xmlns:a16="http://schemas.microsoft.com/office/drawing/2014/main" id="{993D8A66-4B7B-D935-66A1-1E69BFDDFC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830" y="7144392"/>
            <a:ext cx="954000" cy="954000"/>
          </a:xfrm>
          <a:prstGeom prst="rect">
            <a:avLst/>
          </a:prstGeom>
          <a:ln w="3175">
            <a:miter lim="400000"/>
          </a:ln>
        </p:spPr>
      </p:pic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B56AABF0-317F-A24A-5063-07399C8B2E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438" y="7144392"/>
            <a:ext cx="954000" cy="954000"/>
          </a:xfrm>
          <a:prstGeom prst="rect">
            <a:avLst/>
          </a:prstGeom>
          <a:ln w="3175">
            <a:miter lim="400000"/>
          </a:ln>
        </p:spPr>
      </p:pic>
      <p:pic>
        <p:nvPicPr>
          <p:cNvPr id="26" name="Image" descr="Image">
            <a:extLst>
              <a:ext uri="{FF2B5EF4-FFF2-40B4-BE49-F238E27FC236}">
                <a16:creationId xmlns:a16="http://schemas.microsoft.com/office/drawing/2014/main" id="{CEF7261E-4BC4-01F0-E00B-5F42C1D661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046" y="7144391"/>
            <a:ext cx="954003" cy="9540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812440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52EE4F43-B93C-A024-E5FB-284AB0FF1BD1}"/>
              </a:ext>
            </a:extLst>
          </p:cNvPr>
          <p:cNvSpPr/>
          <p:nvPr userDrawn="1"/>
        </p:nvSpPr>
        <p:spPr>
          <a:xfrm>
            <a:off x="2825750" y="317499"/>
            <a:ext cx="9048750" cy="6223000"/>
          </a:xfrm>
          <a:custGeom>
            <a:avLst/>
            <a:gdLst/>
            <a:ahLst/>
            <a:cxnLst/>
            <a:rect l="l" t="t" r="r" b="b"/>
            <a:pathLst>
              <a:path w="9048750" h="6223000">
                <a:moveTo>
                  <a:pt x="9048750" y="0"/>
                </a:moveTo>
                <a:lnTo>
                  <a:pt x="2159000" y="0"/>
                </a:lnTo>
                <a:lnTo>
                  <a:pt x="2159000" y="4064000"/>
                </a:lnTo>
                <a:lnTo>
                  <a:pt x="1079500" y="4064000"/>
                </a:lnTo>
                <a:lnTo>
                  <a:pt x="1079500" y="5143500"/>
                </a:lnTo>
                <a:lnTo>
                  <a:pt x="0" y="5143500"/>
                </a:lnTo>
                <a:lnTo>
                  <a:pt x="0" y="6223000"/>
                </a:lnTo>
                <a:lnTo>
                  <a:pt x="9048750" y="6223000"/>
                </a:lnTo>
                <a:lnTo>
                  <a:pt x="9048750" y="5143500"/>
                </a:lnTo>
                <a:lnTo>
                  <a:pt x="9048750" y="4064000"/>
                </a:lnTo>
                <a:lnTo>
                  <a:pt x="9048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6469" y="738639"/>
            <a:ext cx="5248368" cy="2396762"/>
          </a:xfrm>
        </p:spPr>
        <p:txBody>
          <a:bodyPr/>
          <a:lstStyle>
            <a:lvl1pPr algn="r">
              <a:lnSpc>
                <a:spcPct val="80000"/>
              </a:lnSpc>
              <a:defRPr sz="10000" spc="-20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A0A36962-97B9-D1DE-D93C-7526D523F02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10636" y="3135401"/>
            <a:ext cx="5184202" cy="471992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spc="50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31CBA089-2E8A-8588-2E27-CA728771C21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10636" y="5340226"/>
            <a:ext cx="5184202" cy="440462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468C6B39-E344-80C3-D99D-988EEE38F5E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510636" y="5791933"/>
            <a:ext cx="5184202" cy="644606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25" name="Ryhmä 20">
            <a:extLst>
              <a:ext uri="{FF2B5EF4-FFF2-40B4-BE49-F238E27FC236}">
                <a16:creationId xmlns:a16="http://schemas.microsoft.com/office/drawing/2014/main" id="{EDB1D2D8-AEFC-FDD1-4D2B-C7AB9D31F25B}"/>
              </a:ext>
            </a:extLst>
          </p:cNvPr>
          <p:cNvGrpSpPr/>
          <p:nvPr userDrawn="1"/>
        </p:nvGrpSpPr>
        <p:grpSpPr bwMode="black">
          <a:xfrm>
            <a:off x="320647" y="5461714"/>
            <a:ext cx="2156073" cy="1078067"/>
            <a:chOff x="9716854" y="5461714"/>
            <a:chExt cx="2156073" cy="1078067"/>
          </a:xfrm>
          <a:solidFill>
            <a:schemeClr val="bg1"/>
          </a:solidFill>
        </p:grpSpPr>
        <p:sp>
          <p:nvSpPr>
            <p:cNvPr id="26" name="Vapaamuotoinen: Muoto 16">
              <a:extLst>
                <a:ext uri="{FF2B5EF4-FFF2-40B4-BE49-F238E27FC236}">
                  <a16:creationId xmlns:a16="http://schemas.microsoft.com/office/drawing/2014/main" id="{6E355AB2-6ABB-CD9A-3540-75F6662B0219}"/>
                </a:ext>
              </a:extLst>
            </p:cNvPr>
            <p:cNvSpPr/>
            <p:nvPr/>
          </p:nvSpPr>
          <p:spPr bwMode="black">
            <a:xfrm>
              <a:off x="11177411" y="5461714"/>
              <a:ext cx="648975" cy="695516"/>
            </a:xfrm>
            <a:custGeom>
              <a:avLst/>
              <a:gdLst>
                <a:gd name="csX0" fmla="*/ 513431 w 648975"/>
                <a:gd name="csY0" fmla="*/ 252108 h 695516"/>
                <a:gd name="csX1" fmla="*/ 648976 w 648975"/>
                <a:gd name="csY1" fmla="*/ 173837 h 695516"/>
                <a:gd name="csX2" fmla="*/ 347760 w 648975"/>
                <a:gd name="csY2" fmla="*/ 0 h 695516"/>
                <a:gd name="csX3" fmla="*/ 0 w 648975"/>
                <a:gd name="csY3" fmla="*/ 347764 h 695516"/>
                <a:gd name="csX4" fmla="*/ 347760 w 648975"/>
                <a:gd name="csY4" fmla="*/ 695517 h 695516"/>
                <a:gd name="csX5" fmla="*/ 347760 w 648975"/>
                <a:gd name="csY5" fmla="*/ 539028 h 695516"/>
                <a:gd name="csX6" fmla="*/ 156501 w 648975"/>
                <a:gd name="csY6" fmla="*/ 347764 h 695516"/>
                <a:gd name="csX7" fmla="*/ 347760 w 648975"/>
                <a:gd name="csY7" fmla="*/ 156489 h 695516"/>
                <a:gd name="csX8" fmla="*/ 513416 w 648975"/>
                <a:gd name="csY8" fmla="*/ 252108 h 695516"/>
                <a:gd name="csX9" fmla="*/ 513431 w 648975"/>
                <a:gd name="csY9" fmla="*/ 252108 h 6955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75" h="695516">
                  <a:moveTo>
                    <a:pt x="513431" y="252108"/>
                  </a:moveTo>
                  <a:lnTo>
                    <a:pt x="648976" y="173837"/>
                  </a:lnTo>
                  <a:cubicBezTo>
                    <a:pt x="588828" y="69912"/>
                    <a:pt x="476474" y="0"/>
                    <a:pt x="347760" y="0"/>
                  </a:cubicBezTo>
                  <a:cubicBezTo>
                    <a:pt x="155698" y="0"/>
                    <a:pt x="0" y="155704"/>
                    <a:pt x="0" y="347764"/>
                  </a:cubicBezTo>
                  <a:cubicBezTo>
                    <a:pt x="0" y="539827"/>
                    <a:pt x="155698" y="695517"/>
                    <a:pt x="347760" y="695517"/>
                  </a:cubicBezTo>
                  <a:lnTo>
                    <a:pt x="347760" y="539028"/>
                  </a:lnTo>
                  <a:cubicBezTo>
                    <a:pt x="242123" y="539028"/>
                    <a:pt x="156501" y="453391"/>
                    <a:pt x="156501" y="347764"/>
                  </a:cubicBezTo>
                  <a:cubicBezTo>
                    <a:pt x="156501" y="242151"/>
                    <a:pt x="242137" y="156489"/>
                    <a:pt x="347760" y="156489"/>
                  </a:cubicBezTo>
                  <a:cubicBezTo>
                    <a:pt x="418550" y="156489"/>
                    <a:pt x="480347" y="194958"/>
                    <a:pt x="513416" y="252108"/>
                  </a:cubicBezTo>
                  <a:lnTo>
                    <a:pt x="513431" y="252108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7" name="Vapaamuotoinen: Muoto 17">
              <a:extLst>
                <a:ext uri="{FF2B5EF4-FFF2-40B4-BE49-F238E27FC236}">
                  <a16:creationId xmlns:a16="http://schemas.microsoft.com/office/drawing/2014/main" id="{1536491A-A677-C276-1D81-45B6BDAB044B}"/>
                </a:ext>
              </a:extLst>
            </p:cNvPr>
            <p:cNvSpPr/>
            <p:nvPr/>
          </p:nvSpPr>
          <p:spPr bwMode="black">
            <a:xfrm>
              <a:off x="11223966" y="5844254"/>
              <a:ext cx="648961" cy="695527"/>
            </a:xfrm>
            <a:custGeom>
              <a:avLst/>
              <a:gdLst>
                <a:gd name="csX0" fmla="*/ 301202 w 648961"/>
                <a:gd name="csY0" fmla="*/ 0 h 695527"/>
                <a:gd name="csX1" fmla="*/ 301202 w 648961"/>
                <a:gd name="csY1" fmla="*/ 156489 h 695527"/>
                <a:gd name="csX2" fmla="*/ 492465 w 648961"/>
                <a:gd name="csY2" fmla="*/ 347764 h 695527"/>
                <a:gd name="csX3" fmla="*/ 301202 w 648961"/>
                <a:gd name="csY3" fmla="*/ 539024 h 695527"/>
                <a:gd name="csX4" fmla="*/ 135546 w 648961"/>
                <a:gd name="csY4" fmla="*/ 443405 h 695527"/>
                <a:gd name="csX5" fmla="*/ 0 w 648961"/>
                <a:gd name="csY5" fmla="*/ 521676 h 695527"/>
                <a:gd name="csX6" fmla="*/ 301202 w 648961"/>
                <a:gd name="csY6" fmla="*/ 695527 h 695527"/>
                <a:gd name="csX7" fmla="*/ 648962 w 648961"/>
                <a:gd name="csY7" fmla="*/ 347774 h 695527"/>
                <a:gd name="csX8" fmla="*/ 301202 w 648961"/>
                <a:gd name="csY8" fmla="*/ 11 h 695527"/>
                <a:gd name="csX9" fmla="*/ 301202 w 648961"/>
                <a:gd name="csY9" fmla="*/ 0 h 695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61" h="695527">
                  <a:moveTo>
                    <a:pt x="301202" y="0"/>
                  </a:moveTo>
                  <a:lnTo>
                    <a:pt x="301202" y="156489"/>
                  </a:lnTo>
                  <a:cubicBezTo>
                    <a:pt x="406839" y="156489"/>
                    <a:pt x="492465" y="242111"/>
                    <a:pt x="492465" y="347764"/>
                  </a:cubicBezTo>
                  <a:cubicBezTo>
                    <a:pt x="492465" y="453413"/>
                    <a:pt x="406839" y="539024"/>
                    <a:pt x="301202" y="539024"/>
                  </a:cubicBezTo>
                  <a:cubicBezTo>
                    <a:pt x="230415" y="539024"/>
                    <a:pt x="168615" y="500555"/>
                    <a:pt x="135546" y="443405"/>
                  </a:cubicBezTo>
                  <a:lnTo>
                    <a:pt x="0" y="521676"/>
                  </a:lnTo>
                  <a:cubicBezTo>
                    <a:pt x="60123" y="625601"/>
                    <a:pt x="172503" y="695527"/>
                    <a:pt x="301202" y="695527"/>
                  </a:cubicBezTo>
                  <a:cubicBezTo>
                    <a:pt x="493263" y="695527"/>
                    <a:pt x="648962" y="539824"/>
                    <a:pt x="648962" y="347774"/>
                  </a:cubicBezTo>
                  <a:cubicBezTo>
                    <a:pt x="648962" y="155725"/>
                    <a:pt x="493263" y="11"/>
                    <a:pt x="301202" y="11"/>
                  </a:cubicBezTo>
                  <a:lnTo>
                    <a:pt x="301202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Vapaamuotoinen: Muoto 18">
              <a:extLst>
                <a:ext uri="{FF2B5EF4-FFF2-40B4-BE49-F238E27FC236}">
                  <a16:creationId xmlns:a16="http://schemas.microsoft.com/office/drawing/2014/main" id="{8BA9A65D-B552-4C52-4AA6-7BBB66199E3D}"/>
                </a:ext>
              </a:extLst>
            </p:cNvPr>
            <p:cNvSpPr/>
            <p:nvPr/>
          </p:nvSpPr>
          <p:spPr bwMode="black">
            <a:xfrm>
              <a:off x="10457108" y="5479685"/>
              <a:ext cx="675569" cy="1042110"/>
            </a:xfrm>
            <a:custGeom>
              <a:avLst/>
              <a:gdLst>
                <a:gd name="csX0" fmla="*/ 416034 w 675569"/>
                <a:gd name="csY0" fmla="*/ 156489 h 1042110"/>
                <a:gd name="csX1" fmla="*/ 675569 w 675569"/>
                <a:gd name="csY1" fmla="*/ 156489 h 1042110"/>
                <a:gd name="csX2" fmla="*/ 675569 w 675569"/>
                <a:gd name="csY2" fmla="*/ 0 h 1042110"/>
                <a:gd name="csX3" fmla="*/ 0 w 675569"/>
                <a:gd name="csY3" fmla="*/ 0 h 1042110"/>
                <a:gd name="csX4" fmla="*/ 0 w 675569"/>
                <a:gd name="csY4" fmla="*/ 156489 h 1042110"/>
                <a:gd name="csX5" fmla="*/ 259536 w 675569"/>
                <a:gd name="csY5" fmla="*/ 156489 h 1042110"/>
                <a:gd name="csX6" fmla="*/ 259536 w 675569"/>
                <a:gd name="csY6" fmla="*/ 1042110 h 1042110"/>
                <a:gd name="csX7" fmla="*/ 416034 w 675569"/>
                <a:gd name="csY7" fmla="*/ 1042110 h 1042110"/>
                <a:gd name="csX8" fmla="*/ 416034 w 675569"/>
                <a:gd name="csY8" fmla="*/ 156489 h 10421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0">
                  <a:moveTo>
                    <a:pt x="416034" y="156489"/>
                  </a:moveTo>
                  <a:lnTo>
                    <a:pt x="675569" y="156489"/>
                  </a:lnTo>
                  <a:lnTo>
                    <a:pt x="675569" y="0"/>
                  </a:lnTo>
                  <a:lnTo>
                    <a:pt x="0" y="0"/>
                  </a:lnTo>
                  <a:lnTo>
                    <a:pt x="0" y="156489"/>
                  </a:lnTo>
                  <a:lnTo>
                    <a:pt x="259536" y="156489"/>
                  </a:lnTo>
                  <a:lnTo>
                    <a:pt x="259536" y="1042110"/>
                  </a:lnTo>
                  <a:lnTo>
                    <a:pt x="416034" y="1042110"/>
                  </a:lnTo>
                  <a:lnTo>
                    <a:pt x="416034" y="15648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Vapaamuotoinen: Muoto 19">
              <a:extLst>
                <a:ext uri="{FF2B5EF4-FFF2-40B4-BE49-F238E27FC236}">
                  <a16:creationId xmlns:a16="http://schemas.microsoft.com/office/drawing/2014/main" id="{8F1C27E6-19C0-5DA3-281B-D79213A96CFF}"/>
                </a:ext>
              </a:extLst>
            </p:cNvPr>
            <p:cNvSpPr/>
            <p:nvPr/>
          </p:nvSpPr>
          <p:spPr bwMode="black">
            <a:xfrm>
              <a:off x="9716854" y="5479689"/>
              <a:ext cx="675569" cy="1042113"/>
            </a:xfrm>
            <a:custGeom>
              <a:avLst/>
              <a:gdLst>
                <a:gd name="csX0" fmla="*/ 0 w 675569"/>
                <a:gd name="csY0" fmla="*/ 0 h 1042113"/>
                <a:gd name="csX1" fmla="*/ 0 w 675569"/>
                <a:gd name="csY1" fmla="*/ 156492 h 1042113"/>
                <a:gd name="csX2" fmla="*/ 259533 w 675569"/>
                <a:gd name="csY2" fmla="*/ 156492 h 1042113"/>
                <a:gd name="csX3" fmla="*/ 259533 w 675569"/>
                <a:gd name="csY3" fmla="*/ 1042113 h 1042113"/>
                <a:gd name="csX4" fmla="*/ 416034 w 675569"/>
                <a:gd name="csY4" fmla="*/ 1042113 h 1042113"/>
                <a:gd name="csX5" fmla="*/ 416034 w 675569"/>
                <a:gd name="csY5" fmla="*/ 156492 h 1042113"/>
                <a:gd name="csX6" fmla="*/ 675570 w 675569"/>
                <a:gd name="csY6" fmla="*/ 156492 h 1042113"/>
                <a:gd name="csX7" fmla="*/ 675570 w 675569"/>
                <a:gd name="csY7" fmla="*/ 0 h 1042113"/>
                <a:gd name="csX8" fmla="*/ 0 w 675569"/>
                <a:gd name="csY8" fmla="*/ 0 h 10421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3">
                  <a:moveTo>
                    <a:pt x="0" y="0"/>
                  </a:moveTo>
                  <a:lnTo>
                    <a:pt x="0" y="156492"/>
                  </a:lnTo>
                  <a:lnTo>
                    <a:pt x="259533" y="156492"/>
                  </a:lnTo>
                  <a:lnTo>
                    <a:pt x="259533" y="1042113"/>
                  </a:lnTo>
                  <a:lnTo>
                    <a:pt x="416034" y="1042113"/>
                  </a:lnTo>
                  <a:lnTo>
                    <a:pt x="416034" y="156492"/>
                  </a:lnTo>
                  <a:lnTo>
                    <a:pt x="675570" y="156492"/>
                  </a:lnTo>
                  <a:lnTo>
                    <a:pt x="67557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0" name="object 9">
            <a:extLst>
              <a:ext uri="{FF2B5EF4-FFF2-40B4-BE49-F238E27FC236}">
                <a16:creationId xmlns:a16="http://schemas.microsoft.com/office/drawing/2014/main" id="{2BB7DF91-CC79-7A42-BB8C-4A61F6197CEE}"/>
              </a:ext>
            </a:extLst>
          </p:cNvPr>
          <p:cNvSpPr/>
          <p:nvPr userDrawn="1"/>
        </p:nvSpPr>
        <p:spPr>
          <a:xfrm>
            <a:off x="317496" y="317500"/>
            <a:ext cx="1270000" cy="369570"/>
          </a:xfrm>
          <a:custGeom>
            <a:avLst/>
            <a:gdLst/>
            <a:ahLst/>
            <a:cxnLst/>
            <a:rect l="l" t="t" r="r" b="b"/>
            <a:pathLst>
              <a:path w="1270000" h="369570">
                <a:moveTo>
                  <a:pt x="236842" y="52095"/>
                </a:moveTo>
                <a:lnTo>
                  <a:pt x="211277" y="77177"/>
                </a:lnTo>
                <a:lnTo>
                  <a:pt x="326072" y="192455"/>
                </a:lnTo>
                <a:lnTo>
                  <a:pt x="0" y="192938"/>
                </a:lnTo>
                <a:lnTo>
                  <a:pt x="0" y="228638"/>
                </a:lnTo>
                <a:lnTo>
                  <a:pt x="326072" y="228638"/>
                </a:lnTo>
                <a:lnTo>
                  <a:pt x="211277" y="343928"/>
                </a:lnTo>
                <a:lnTo>
                  <a:pt x="236842" y="369481"/>
                </a:lnTo>
                <a:lnTo>
                  <a:pt x="396024" y="210794"/>
                </a:lnTo>
                <a:lnTo>
                  <a:pt x="236842" y="52095"/>
                </a:lnTo>
                <a:close/>
              </a:path>
              <a:path w="1270000" h="369570">
                <a:moveTo>
                  <a:pt x="566318" y="157251"/>
                </a:moveTo>
                <a:lnTo>
                  <a:pt x="520966" y="157251"/>
                </a:lnTo>
                <a:lnTo>
                  <a:pt x="520966" y="355015"/>
                </a:lnTo>
                <a:lnTo>
                  <a:pt x="566318" y="355015"/>
                </a:lnTo>
                <a:lnTo>
                  <a:pt x="566318" y="157251"/>
                </a:lnTo>
                <a:close/>
              </a:path>
              <a:path w="1270000" h="369570">
                <a:moveTo>
                  <a:pt x="612622" y="119138"/>
                </a:moveTo>
                <a:lnTo>
                  <a:pt x="474662" y="119138"/>
                </a:lnTo>
                <a:lnTo>
                  <a:pt x="474662" y="157251"/>
                </a:lnTo>
                <a:lnTo>
                  <a:pt x="612622" y="157251"/>
                </a:lnTo>
                <a:lnTo>
                  <a:pt x="612622" y="119138"/>
                </a:lnTo>
                <a:close/>
              </a:path>
              <a:path w="1270000" h="369570">
                <a:moveTo>
                  <a:pt x="566318" y="45338"/>
                </a:moveTo>
                <a:lnTo>
                  <a:pt x="520966" y="45338"/>
                </a:lnTo>
                <a:lnTo>
                  <a:pt x="520966" y="119138"/>
                </a:lnTo>
                <a:lnTo>
                  <a:pt x="566318" y="119138"/>
                </a:lnTo>
                <a:lnTo>
                  <a:pt x="566318" y="45338"/>
                </a:lnTo>
                <a:close/>
              </a:path>
              <a:path w="1270000" h="369570">
                <a:moveTo>
                  <a:pt x="712317" y="157251"/>
                </a:moveTo>
                <a:lnTo>
                  <a:pt x="666978" y="157251"/>
                </a:lnTo>
                <a:lnTo>
                  <a:pt x="666978" y="355015"/>
                </a:lnTo>
                <a:lnTo>
                  <a:pt x="712317" y="355015"/>
                </a:lnTo>
                <a:lnTo>
                  <a:pt x="712317" y="157251"/>
                </a:lnTo>
                <a:close/>
              </a:path>
              <a:path w="1270000" h="369570">
                <a:moveTo>
                  <a:pt x="758621" y="119138"/>
                </a:moveTo>
                <a:lnTo>
                  <a:pt x="620674" y="119138"/>
                </a:lnTo>
                <a:lnTo>
                  <a:pt x="620674" y="157251"/>
                </a:lnTo>
                <a:lnTo>
                  <a:pt x="758621" y="157251"/>
                </a:lnTo>
                <a:lnTo>
                  <a:pt x="758621" y="119138"/>
                </a:lnTo>
                <a:close/>
              </a:path>
              <a:path w="1270000" h="369570">
                <a:moveTo>
                  <a:pt x="712317" y="45338"/>
                </a:moveTo>
                <a:lnTo>
                  <a:pt x="666978" y="45338"/>
                </a:lnTo>
                <a:lnTo>
                  <a:pt x="666978" y="119138"/>
                </a:lnTo>
                <a:lnTo>
                  <a:pt x="712317" y="119138"/>
                </a:lnTo>
                <a:lnTo>
                  <a:pt x="712317" y="45338"/>
                </a:lnTo>
                <a:close/>
              </a:path>
              <a:path w="1270000" h="369570">
                <a:moveTo>
                  <a:pt x="807681" y="286524"/>
                </a:moveTo>
                <a:lnTo>
                  <a:pt x="764260" y="286524"/>
                </a:lnTo>
                <a:lnTo>
                  <a:pt x="770630" y="317055"/>
                </a:lnTo>
                <a:lnTo>
                  <a:pt x="788803" y="340486"/>
                </a:lnTo>
                <a:lnTo>
                  <a:pt x="817377" y="355508"/>
                </a:lnTo>
                <a:lnTo>
                  <a:pt x="854951" y="360806"/>
                </a:lnTo>
                <a:lnTo>
                  <a:pt x="893329" y="355659"/>
                </a:lnTo>
                <a:lnTo>
                  <a:pt x="923204" y="340969"/>
                </a:lnTo>
                <a:lnTo>
                  <a:pt x="936514" y="325107"/>
                </a:lnTo>
                <a:lnTo>
                  <a:pt x="855916" y="325107"/>
                </a:lnTo>
                <a:lnTo>
                  <a:pt x="835762" y="322470"/>
                </a:lnTo>
                <a:lnTo>
                  <a:pt x="820583" y="314859"/>
                </a:lnTo>
                <a:lnTo>
                  <a:pt x="811012" y="302727"/>
                </a:lnTo>
                <a:lnTo>
                  <a:pt x="807681" y="286524"/>
                </a:lnTo>
                <a:close/>
              </a:path>
              <a:path w="1270000" h="369570">
                <a:moveTo>
                  <a:pt x="859294" y="112394"/>
                </a:moveTo>
                <a:lnTo>
                  <a:pt x="823448" y="117369"/>
                </a:lnTo>
                <a:lnTo>
                  <a:pt x="795378" y="131568"/>
                </a:lnTo>
                <a:lnTo>
                  <a:pt x="777077" y="153907"/>
                </a:lnTo>
                <a:lnTo>
                  <a:pt x="770534" y="183299"/>
                </a:lnTo>
                <a:lnTo>
                  <a:pt x="774279" y="206773"/>
                </a:lnTo>
                <a:lnTo>
                  <a:pt x="785668" y="225321"/>
                </a:lnTo>
                <a:lnTo>
                  <a:pt x="804926" y="239257"/>
                </a:lnTo>
                <a:lnTo>
                  <a:pt x="832281" y="248894"/>
                </a:lnTo>
                <a:lnTo>
                  <a:pt x="873760" y="258546"/>
                </a:lnTo>
                <a:lnTo>
                  <a:pt x="889188" y="263928"/>
                </a:lnTo>
                <a:lnTo>
                  <a:pt x="899145" y="270846"/>
                </a:lnTo>
                <a:lnTo>
                  <a:pt x="904490" y="279574"/>
                </a:lnTo>
                <a:lnTo>
                  <a:pt x="906081" y="290385"/>
                </a:lnTo>
                <a:lnTo>
                  <a:pt x="902720" y="304967"/>
                </a:lnTo>
                <a:lnTo>
                  <a:pt x="892938" y="315885"/>
                </a:lnTo>
                <a:lnTo>
                  <a:pt x="877186" y="322734"/>
                </a:lnTo>
                <a:lnTo>
                  <a:pt x="855916" y="325107"/>
                </a:lnTo>
                <a:lnTo>
                  <a:pt x="936514" y="325107"/>
                </a:lnTo>
                <a:lnTo>
                  <a:pt x="942587" y="317869"/>
                </a:lnTo>
                <a:lnTo>
                  <a:pt x="949490" y="287489"/>
                </a:lnTo>
                <a:lnTo>
                  <a:pt x="945774" y="264115"/>
                </a:lnTo>
                <a:lnTo>
                  <a:pt x="934597" y="246305"/>
                </a:lnTo>
                <a:lnTo>
                  <a:pt x="915912" y="233288"/>
                </a:lnTo>
                <a:lnTo>
                  <a:pt x="889673" y="224294"/>
                </a:lnTo>
                <a:lnTo>
                  <a:pt x="848194" y="214172"/>
                </a:lnTo>
                <a:lnTo>
                  <a:pt x="833000" y="208917"/>
                </a:lnTo>
                <a:lnTo>
                  <a:pt x="822145" y="201807"/>
                </a:lnTo>
                <a:lnTo>
                  <a:pt x="815631" y="192800"/>
                </a:lnTo>
                <a:lnTo>
                  <a:pt x="813460" y="181851"/>
                </a:lnTo>
                <a:lnTo>
                  <a:pt x="816393" y="167342"/>
                </a:lnTo>
                <a:lnTo>
                  <a:pt x="824980" y="156586"/>
                </a:lnTo>
                <a:lnTo>
                  <a:pt x="838904" y="149899"/>
                </a:lnTo>
                <a:lnTo>
                  <a:pt x="857846" y="147599"/>
                </a:lnTo>
                <a:lnTo>
                  <a:pt x="932858" y="147599"/>
                </a:lnTo>
                <a:lnTo>
                  <a:pt x="921454" y="132468"/>
                </a:lnTo>
                <a:lnTo>
                  <a:pt x="894422" y="117616"/>
                </a:lnTo>
                <a:lnTo>
                  <a:pt x="859294" y="112394"/>
                </a:lnTo>
                <a:close/>
              </a:path>
              <a:path w="1270000" h="369570">
                <a:moveTo>
                  <a:pt x="932858" y="147599"/>
                </a:moveTo>
                <a:lnTo>
                  <a:pt x="857846" y="147599"/>
                </a:lnTo>
                <a:lnTo>
                  <a:pt x="876244" y="150306"/>
                </a:lnTo>
                <a:lnTo>
                  <a:pt x="889982" y="158034"/>
                </a:lnTo>
                <a:lnTo>
                  <a:pt x="898746" y="170193"/>
                </a:lnTo>
                <a:lnTo>
                  <a:pt x="902220" y="186194"/>
                </a:lnTo>
                <a:lnTo>
                  <a:pt x="945629" y="186194"/>
                </a:lnTo>
                <a:lnTo>
                  <a:pt x="938990" y="155734"/>
                </a:lnTo>
                <a:lnTo>
                  <a:pt x="932858" y="147599"/>
                </a:lnTo>
                <a:close/>
              </a:path>
              <a:path w="1270000" h="369570">
                <a:moveTo>
                  <a:pt x="1012774" y="292798"/>
                </a:moveTo>
                <a:lnTo>
                  <a:pt x="999413" y="295503"/>
                </a:lnTo>
                <a:lnTo>
                  <a:pt x="988360" y="302864"/>
                </a:lnTo>
                <a:lnTo>
                  <a:pt x="980832" y="313752"/>
                </a:lnTo>
                <a:lnTo>
                  <a:pt x="978052" y="327037"/>
                </a:lnTo>
                <a:lnTo>
                  <a:pt x="980832" y="340045"/>
                </a:lnTo>
                <a:lnTo>
                  <a:pt x="988360" y="350794"/>
                </a:lnTo>
                <a:lnTo>
                  <a:pt x="999413" y="358107"/>
                </a:lnTo>
                <a:lnTo>
                  <a:pt x="1012774" y="360806"/>
                </a:lnTo>
                <a:lnTo>
                  <a:pt x="1025857" y="358107"/>
                </a:lnTo>
                <a:lnTo>
                  <a:pt x="1036772" y="350794"/>
                </a:lnTo>
                <a:lnTo>
                  <a:pt x="1044251" y="340045"/>
                </a:lnTo>
                <a:lnTo>
                  <a:pt x="1047026" y="327037"/>
                </a:lnTo>
                <a:lnTo>
                  <a:pt x="1044251" y="313752"/>
                </a:lnTo>
                <a:lnTo>
                  <a:pt x="1036772" y="302864"/>
                </a:lnTo>
                <a:lnTo>
                  <a:pt x="1025857" y="295503"/>
                </a:lnTo>
                <a:lnTo>
                  <a:pt x="1012774" y="292798"/>
                </a:lnTo>
                <a:close/>
              </a:path>
              <a:path w="1270000" h="369570">
                <a:moveTo>
                  <a:pt x="1136929" y="157251"/>
                </a:moveTo>
                <a:lnTo>
                  <a:pt x="1091590" y="157251"/>
                </a:lnTo>
                <a:lnTo>
                  <a:pt x="1091590" y="355015"/>
                </a:lnTo>
                <a:lnTo>
                  <a:pt x="1136929" y="355015"/>
                </a:lnTo>
                <a:lnTo>
                  <a:pt x="1136929" y="157251"/>
                </a:lnTo>
                <a:close/>
              </a:path>
              <a:path w="1270000" h="369570">
                <a:moveTo>
                  <a:pt x="1192885" y="119138"/>
                </a:moveTo>
                <a:lnTo>
                  <a:pt x="1056855" y="119138"/>
                </a:lnTo>
                <a:lnTo>
                  <a:pt x="1056855" y="157251"/>
                </a:lnTo>
                <a:lnTo>
                  <a:pt x="1192885" y="157251"/>
                </a:lnTo>
                <a:lnTo>
                  <a:pt x="1192885" y="119138"/>
                </a:lnTo>
                <a:close/>
              </a:path>
              <a:path w="1270000" h="369570">
                <a:moveTo>
                  <a:pt x="1166355" y="0"/>
                </a:moveTo>
                <a:lnTo>
                  <a:pt x="1136558" y="4597"/>
                </a:lnTo>
                <a:lnTo>
                  <a:pt x="1112870" y="19053"/>
                </a:lnTo>
                <a:lnTo>
                  <a:pt x="1097234" y="44362"/>
                </a:lnTo>
                <a:lnTo>
                  <a:pt x="1091590" y="81521"/>
                </a:lnTo>
                <a:lnTo>
                  <a:pt x="1091590" y="119138"/>
                </a:lnTo>
                <a:lnTo>
                  <a:pt x="1136929" y="119138"/>
                </a:lnTo>
                <a:lnTo>
                  <a:pt x="1136929" y="81521"/>
                </a:lnTo>
                <a:lnTo>
                  <a:pt x="1138595" y="64403"/>
                </a:lnTo>
                <a:lnTo>
                  <a:pt x="1144466" y="51671"/>
                </a:lnTo>
                <a:lnTo>
                  <a:pt x="1155853" y="43732"/>
                </a:lnTo>
                <a:lnTo>
                  <a:pt x="1174064" y="40995"/>
                </a:lnTo>
                <a:lnTo>
                  <a:pt x="1194333" y="40995"/>
                </a:lnTo>
                <a:lnTo>
                  <a:pt x="1194333" y="1930"/>
                </a:lnTo>
                <a:lnTo>
                  <a:pt x="1187313" y="1017"/>
                </a:lnTo>
                <a:lnTo>
                  <a:pt x="1180158" y="422"/>
                </a:lnTo>
                <a:lnTo>
                  <a:pt x="1173096" y="98"/>
                </a:lnTo>
                <a:lnTo>
                  <a:pt x="1166355" y="0"/>
                </a:lnTo>
                <a:close/>
              </a:path>
              <a:path w="1270000" h="369570">
                <a:moveTo>
                  <a:pt x="1240104" y="3378"/>
                </a:moveTo>
                <a:lnTo>
                  <a:pt x="1228508" y="5676"/>
                </a:lnTo>
                <a:lnTo>
                  <a:pt x="1218996" y="11998"/>
                </a:lnTo>
                <a:lnTo>
                  <a:pt x="1212561" y="21487"/>
                </a:lnTo>
                <a:lnTo>
                  <a:pt x="1210195" y="33286"/>
                </a:lnTo>
                <a:lnTo>
                  <a:pt x="1212561" y="44876"/>
                </a:lnTo>
                <a:lnTo>
                  <a:pt x="1218996" y="54389"/>
                </a:lnTo>
                <a:lnTo>
                  <a:pt x="1228508" y="60827"/>
                </a:lnTo>
                <a:lnTo>
                  <a:pt x="1240104" y="63195"/>
                </a:lnTo>
                <a:lnTo>
                  <a:pt x="1251692" y="60827"/>
                </a:lnTo>
                <a:lnTo>
                  <a:pt x="1261200" y="54389"/>
                </a:lnTo>
                <a:lnTo>
                  <a:pt x="1267634" y="44876"/>
                </a:lnTo>
                <a:lnTo>
                  <a:pt x="1270000" y="33286"/>
                </a:lnTo>
                <a:lnTo>
                  <a:pt x="1267634" y="21487"/>
                </a:lnTo>
                <a:lnTo>
                  <a:pt x="1261200" y="11998"/>
                </a:lnTo>
                <a:lnTo>
                  <a:pt x="1251692" y="5676"/>
                </a:lnTo>
                <a:lnTo>
                  <a:pt x="1240104" y="3378"/>
                </a:lnTo>
                <a:close/>
              </a:path>
              <a:path w="1270000" h="369570">
                <a:moveTo>
                  <a:pt x="1263243" y="119138"/>
                </a:moveTo>
                <a:lnTo>
                  <a:pt x="1217904" y="119138"/>
                </a:lnTo>
                <a:lnTo>
                  <a:pt x="1217904" y="355015"/>
                </a:lnTo>
                <a:lnTo>
                  <a:pt x="1263243" y="355015"/>
                </a:lnTo>
                <a:lnTo>
                  <a:pt x="1263243" y="1191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A0755BE7-0D76-4213-80C7-276305841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44395"/>
            <a:ext cx="633600" cy="633600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E61595A-AEE2-7DFF-5D62-B6196358F0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611" y="7144394"/>
            <a:ext cx="633600" cy="633600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05D2F4B4-BACD-FD63-F82F-5B6F0D91E3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221" y="7144393"/>
            <a:ext cx="633600" cy="633600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AA1162BB-EFC7-509A-7D19-B0CFB1AF9A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830" y="7144392"/>
            <a:ext cx="633600" cy="633600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ABDBAC8B-CC91-2BD3-E2C7-57D54EBB61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438" y="7144392"/>
            <a:ext cx="633600" cy="633600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82BEEC6D-D966-C2E0-9753-E82778612E8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046" y="7144391"/>
            <a:ext cx="633602" cy="6336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25616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52EE4F43-B93C-A024-E5FB-284AB0FF1BD1}"/>
              </a:ext>
            </a:extLst>
          </p:cNvPr>
          <p:cNvSpPr/>
          <p:nvPr userDrawn="1"/>
        </p:nvSpPr>
        <p:spPr>
          <a:xfrm>
            <a:off x="2825750" y="317499"/>
            <a:ext cx="9048750" cy="6223000"/>
          </a:xfrm>
          <a:custGeom>
            <a:avLst/>
            <a:gdLst/>
            <a:ahLst/>
            <a:cxnLst/>
            <a:rect l="l" t="t" r="r" b="b"/>
            <a:pathLst>
              <a:path w="9048750" h="6223000">
                <a:moveTo>
                  <a:pt x="9048750" y="0"/>
                </a:moveTo>
                <a:lnTo>
                  <a:pt x="2159000" y="0"/>
                </a:lnTo>
                <a:lnTo>
                  <a:pt x="2159000" y="4064000"/>
                </a:lnTo>
                <a:lnTo>
                  <a:pt x="1079500" y="4064000"/>
                </a:lnTo>
                <a:lnTo>
                  <a:pt x="1079500" y="5143500"/>
                </a:lnTo>
                <a:lnTo>
                  <a:pt x="0" y="5143500"/>
                </a:lnTo>
                <a:lnTo>
                  <a:pt x="0" y="6223000"/>
                </a:lnTo>
                <a:lnTo>
                  <a:pt x="9048750" y="6223000"/>
                </a:lnTo>
                <a:lnTo>
                  <a:pt x="9048750" y="5143500"/>
                </a:lnTo>
                <a:lnTo>
                  <a:pt x="9048750" y="4064000"/>
                </a:lnTo>
                <a:lnTo>
                  <a:pt x="9048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04F43F-CC9F-ADCB-96D8-D7EE41741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6469" y="738639"/>
            <a:ext cx="5248368" cy="2396762"/>
          </a:xfrm>
        </p:spPr>
        <p:txBody>
          <a:bodyPr/>
          <a:lstStyle>
            <a:lvl1pPr algn="r">
              <a:lnSpc>
                <a:spcPct val="80000"/>
              </a:lnSpc>
              <a:defRPr sz="12500" spc="-200" baseline="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A0A36962-97B9-D1DE-D93C-7526D523F02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510636" y="3135401"/>
            <a:ext cx="5184202" cy="471992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0" spc="50" baseline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31CBA089-2E8A-8588-2E27-CA728771C21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510636" y="5340226"/>
            <a:ext cx="5184202" cy="440462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2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468C6B39-E344-80C3-D99D-988EEE38F5E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510636" y="5791933"/>
            <a:ext cx="5184202" cy="644606"/>
          </a:xfrm>
        </p:spPr>
        <p:txBody>
          <a:bodyPr anchor="t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25" name="Ryhmä 20">
            <a:extLst>
              <a:ext uri="{FF2B5EF4-FFF2-40B4-BE49-F238E27FC236}">
                <a16:creationId xmlns:a16="http://schemas.microsoft.com/office/drawing/2014/main" id="{EDB1D2D8-AEFC-FDD1-4D2B-C7AB9D31F25B}"/>
              </a:ext>
            </a:extLst>
          </p:cNvPr>
          <p:cNvGrpSpPr/>
          <p:nvPr userDrawn="1"/>
        </p:nvGrpSpPr>
        <p:grpSpPr bwMode="black">
          <a:xfrm>
            <a:off x="320647" y="5461714"/>
            <a:ext cx="2156073" cy="1078067"/>
            <a:chOff x="9716854" y="5461714"/>
            <a:chExt cx="2156073" cy="1078067"/>
          </a:xfrm>
          <a:solidFill>
            <a:schemeClr val="bg1"/>
          </a:solidFill>
        </p:grpSpPr>
        <p:sp>
          <p:nvSpPr>
            <p:cNvPr id="26" name="Vapaamuotoinen: Muoto 16">
              <a:extLst>
                <a:ext uri="{FF2B5EF4-FFF2-40B4-BE49-F238E27FC236}">
                  <a16:creationId xmlns:a16="http://schemas.microsoft.com/office/drawing/2014/main" id="{6E355AB2-6ABB-CD9A-3540-75F6662B0219}"/>
                </a:ext>
              </a:extLst>
            </p:cNvPr>
            <p:cNvSpPr/>
            <p:nvPr/>
          </p:nvSpPr>
          <p:spPr bwMode="black">
            <a:xfrm>
              <a:off x="11177411" y="5461714"/>
              <a:ext cx="648975" cy="695516"/>
            </a:xfrm>
            <a:custGeom>
              <a:avLst/>
              <a:gdLst>
                <a:gd name="csX0" fmla="*/ 513431 w 648975"/>
                <a:gd name="csY0" fmla="*/ 252108 h 695516"/>
                <a:gd name="csX1" fmla="*/ 648976 w 648975"/>
                <a:gd name="csY1" fmla="*/ 173837 h 695516"/>
                <a:gd name="csX2" fmla="*/ 347760 w 648975"/>
                <a:gd name="csY2" fmla="*/ 0 h 695516"/>
                <a:gd name="csX3" fmla="*/ 0 w 648975"/>
                <a:gd name="csY3" fmla="*/ 347764 h 695516"/>
                <a:gd name="csX4" fmla="*/ 347760 w 648975"/>
                <a:gd name="csY4" fmla="*/ 695517 h 695516"/>
                <a:gd name="csX5" fmla="*/ 347760 w 648975"/>
                <a:gd name="csY5" fmla="*/ 539028 h 695516"/>
                <a:gd name="csX6" fmla="*/ 156501 w 648975"/>
                <a:gd name="csY6" fmla="*/ 347764 h 695516"/>
                <a:gd name="csX7" fmla="*/ 347760 w 648975"/>
                <a:gd name="csY7" fmla="*/ 156489 h 695516"/>
                <a:gd name="csX8" fmla="*/ 513416 w 648975"/>
                <a:gd name="csY8" fmla="*/ 252108 h 695516"/>
                <a:gd name="csX9" fmla="*/ 513431 w 648975"/>
                <a:gd name="csY9" fmla="*/ 252108 h 6955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75" h="695516">
                  <a:moveTo>
                    <a:pt x="513431" y="252108"/>
                  </a:moveTo>
                  <a:lnTo>
                    <a:pt x="648976" y="173837"/>
                  </a:lnTo>
                  <a:cubicBezTo>
                    <a:pt x="588828" y="69912"/>
                    <a:pt x="476474" y="0"/>
                    <a:pt x="347760" y="0"/>
                  </a:cubicBezTo>
                  <a:cubicBezTo>
                    <a:pt x="155698" y="0"/>
                    <a:pt x="0" y="155704"/>
                    <a:pt x="0" y="347764"/>
                  </a:cubicBezTo>
                  <a:cubicBezTo>
                    <a:pt x="0" y="539827"/>
                    <a:pt x="155698" y="695517"/>
                    <a:pt x="347760" y="695517"/>
                  </a:cubicBezTo>
                  <a:lnTo>
                    <a:pt x="347760" y="539028"/>
                  </a:lnTo>
                  <a:cubicBezTo>
                    <a:pt x="242123" y="539028"/>
                    <a:pt x="156501" y="453391"/>
                    <a:pt x="156501" y="347764"/>
                  </a:cubicBezTo>
                  <a:cubicBezTo>
                    <a:pt x="156501" y="242151"/>
                    <a:pt x="242137" y="156489"/>
                    <a:pt x="347760" y="156489"/>
                  </a:cubicBezTo>
                  <a:cubicBezTo>
                    <a:pt x="418550" y="156489"/>
                    <a:pt x="480347" y="194958"/>
                    <a:pt x="513416" y="252108"/>
                  </a:cubicBezTo>
                  <a:lnTo>
                    <a:pt x="513431" y="252108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7" name="Vapaamuotoinen: Muoto 17">
              <a:extLst>
                <a:ext uri="{FF2B5EF4-FFF2-40B4-BE49-F238E27FC236}">
                  <a16:creationId xmlns:a16="http://schemas.microsoft.com/office/drawing/2014/main" id="{1536491A-A677-C276-1D81-45B6BDAB044B}"/>
                </a:ext>
              </a:extLst>
            </p:cNvPr>
            <p:cNvSpPr/>
            <p:nvPr/>
          </p:nvSpPr>
          <p:spPr bwMode="black">
            <a:xfrm>
              <a:off x="11223966" y="5844254"/>
              <a:ext cx="648961" cy="695527"/>
            </a:xfrm>
            <a:custGeom>
              <a:avLst/>
              <a:gdLst>
                <a:gd name="csX0" fmla="*/ 301202 w 648961"/>
                <a:gd name="csY0" fmla="*/ 0 h 695527"/>
                <a:gd name="csX1" fmla="*/ 301202 w 648961"/>
                <a:gd name="csY1" fmla="*/ 156489 h 695527"/>
                <a:gd name="csX2" fmla="*/ 492465 w 648961"/>
                <a:gd name="csY2" fmla="*/ 347764 h 695527"/>
                <a:gd name="csX3" fmla="*/ 301202 w 648961"/>
                <a:gd name="csY3" fmla="*/ 539024 h 695527"/>
                <a:gd name="csX4" fmla="*/ 135546 w 648961"/>
                <a:gd name="csY4" fmla="*/ 443405 h 695527"/>
                <a:gd name="csX5" fmla="*/ 0 w 648961"/>
                <a:gd name="csY5" fmla="*/ 521676 h 695527"/>
                <a:gd name="csX6" fmla="*/ 301202 w 648961"/>
                <a:gd name="csY6" fmla="*/ 695527 h 695527"/>
                <a:gd name="csX7" fmla="*/ 648962 w 648961"/>
                <a:gd name="csY7" fmla="*/ 347774 h 695527"/>
                <a:gd name="csX8" fmla="*/ 301202 w 648961"/>
                <a:gd name="csY8" fmla="*/ 11 h 695527"/>
                <a:gd name="csX9" fmla="*/ 301202 w 648961"/>
                <a:gd name="csY9" fmla="*/ 0 h 695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61" h="695527">
                  <a:moveTo>
                    <a:pt x="301202" y="0"/>
                  </a:moveTo>
                  <a:lnTo>
                    <a:pt x="301202" y="156489"/>
                  </a:lnTo>
                  <a:cubicBezTo>
                    <a:pt x="406839" y="156489"/>
                    <a:pt x="492465" y="242111"/>
                    <a:pt x="492465" y="347764"/>
                  </a:cubicBezTo>
                  <a:cubicBezTo>
                    <a:pt x="492465" y="453413"/>
                    <a:pt x="406839" y="539024"/>
                    <a:pt x="301202" y="539024"/>
                  </a:cubicBezTo>
                  <a:cubicBezTo>
                    <a:pt x="230415" y="539024"/>
                    <a:pt x="168615" y="500555"/>
                    <a:pt x="135546" y="443405"/>
                  </a:cubicBezTo>
                  <a:lnTo>
                    <a:pt x="0" y="521676"/>
                  </a:lnTo>
                  <a:cubicBezTo>
                    <a:pt x="60123" y="625601"/>
                    <a:pt x="172503" y="695527"/>
                    <a:pt x="301202" y="695527"/>
                  </a:cubicBezTo>
                  <a:cubicBezTo>
                    <a:pt x="493263" y="695527"/>
                    <a:pt x="648962" y="539824"/>
                    <a:pt x="648962" y="347774"/>
                  </a:cubicBezTo>
                  <a:cubicBezTo>
                    <a:pt x="648962" y="155725"/>
                    <a:pt x="493263" y="11"/>
                    <a:pt x="301202" y="11"/>
                  </a:cubicBezTo>
                  <a:lnTo>
                    <a:pt x="301202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Vapaamuotoinen: Muoto 18">
              <a:extLst>
                <a:ext uri="{FF2B5EF4-FFF2-40B4-BE49-F238E27FC236}">
                  <a16:creationId xmlns:a16="http://schemas.microsoft.com/office/drawing/2014/main" id="{8BA9A65D-B552-4C52-4AA6-7BBB66199E3D}"/>
                </a:ext>
              </a:extLst>
            </p:cNvPr>
            <p:cNvSpPr/>
            <p:nvPr/>
          </p:nvSpPr>
          <p:spPr bwMode="black">
            <a:xfrm>
              <a:off x="10457108" y="5479685"/>
              <a:ext cx="675569" cy="1042110"/>
            </a:xfrm>
            <a:custGeom>
              <a:avLst/>
              <a:gdLst>
                <a:gd name="csX0" fmla="*/ 416034 w 675569"/>
                <a:gd name="csY0" fmla="*/ 156489 h 1042110"/>
                <a:gd name="csX1" fmla="*/ 675569 w 675569"/>
                <a:gd name="csY1" fmla="*/ 156489 h 1042110"/>
                <a:gd name="csX2" fmla="*/ 675569 w 675569"/>
                <a:gd name="csY2" fmla="*/ 0 h 1042110"/>
                <a:gd name="csX3" fmla="*/ 0 w 675569"/>
                <a:gd name="csY3" fmla="*/ 0 h 1042110"/>
                <a:gd name="csX4" fmla="*/ 0 w 675569"/>
                <a:gd name="csY4" fmla="*/ 156489 h 1042110"/>
                <a:gd name="csX5" fmla="*/ 259536 w 675569"/>
                <a:gd name="csY5" fmla="*/ 156489 h 1042110"/>
                <a:gd name="csX6" fmla="*/ 259536 w 675569"/>
                <a:gd name="csY6" fmla="*/ 1042110 h 1042110"/>
                <a:gd name="csX7" fmla="*/ 416034 w 675569"/>
                <a:gd name="csY7" fmla="*/ 1042110 h 1042110"/>
                <a:gd name="csX8" fmla="*/ 416034 w 675569"/>
                <a:gd name="csY8" fmla="*/ 156489 h 10421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0">
                  <a:moveTo>
                    <a:pt x="416034" y="156489"/>
                  </a:moveTo>
                  <a:lnTo>
                    <a:pt x="675569" y="156489"/>
                  </a:lnTo>
                  <a:lnTo>
                    <a:pt x="675569" y="0"/>
                  </a:lnTo>
                  <a:lnTo>
                    <a:pt x="0" y="0"/>
                  </a:lnTo>
                  <a:lnTo>
                    <a:pt x="0" y="156489"/>
                  </a:lnTo>
                  <a:lnTo>
                    <a:pt x="259536" y="156489"/>
                  </a:lnTo>
                  <a:lnTo>
                    <a:pt x="259536" y="1042110"/>
                  </a:lnTo>
                  <a:lnTo>
                    <a:pt x="416034" y="1042110"/>
                  </a:lnTo>
                  <a:lnTo>
                    <a:pt x="416034" y="15648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9" name="Vapaamuotoinen: Muoto 19">
              <a:extLst>
                <a:ext uri="{FF2B5EF4-FFF2-40B4-BE49-F238E27FC236}">
                  <a16:creationId xmlns:a16="http://schemas.microsoft.com/office/drawing/2014/main" id="{8F1C27E6-19C0-5DA3-281B-D79213A96CFF}"/>
                </a:ext>
              </a:extLst>
            </p:cNvPr>
            <p:cNvSpPr/>
            <p:nvPr/>
          </p:nvSpPr>
          <p:spPr bwMode="black">
            <a:xfrm>
              <a:off x="9716854" y="5479689"/>
              <a:ext cx="675569" cy="1042113"/>
            </a:xfrm>
            <a:custGeom>
              <a:avLst/>
              <a:gdLst>
                <a:gd name="csX0" fmla="*/ 0 w 675569"/>
                <a:gd name="csY0" fmla="*/ 0 h 1042113"/>
                <a:gd name="csX1" fmla="*/ 0 w 675569"/>
                <a:gd name="csY1" fmla="*/ 156492 h 1042113"/>
                <a:gd name="csX2" fmla="*/ 259533 w 675569"/>
                <a:gd name="csY2" fmla="*/ 156492 h 1042113"/>
                <a:gd name="csX3" fmla="*/ 259533 w 675569"/>
                <a:gd name="csY3" fmla="*/ 1042113 h 1042113"/>
                <a:gd name="csX4" fmla="*/ 416034 w 675569"/>
                <a:gd name="csY4" fmla="*/ 1042113 h 1042113"/>
                <a:gd name="csX5" fmla="*/ 416034 w 675569"/>
                <a:gd name="csY5" fmla="*/ 156492 h 1042113"/>
                <a:gd name="csX6" fmla="*/ 675570 w 675569"/>
                <a:gd name="csY6" fmla="*/ 156492 h 1042113"/>
                <a:gd name="csX7" fmla="*/ 675570 w 675569"/>
                <a:gd name="csY7" fmla="*/ 0 h 1042113"/>
                <a:gd name="csX8" fmla="*/ 0 w 675569"/>
                <a:gd name="csY8" fmla="*/ 0 h 10421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3">
                  <a:moveTo>
                    <a:pt x="0" y="0"/>
                  </a:moveTo>
                  <a:lnTo>
                    <a:pt x="0" y="156492"/>
                  </a:lnTo>
                  <a:lnTo>
                    <a:pt x="259533" y="156492"/>
                  </a:lnTo>
                  <a:lnTo>
                    <a:pt x="259533" y="1042113"/>
                  </a:lnTo>
                  <a:lnTo>
                    <a:pt x="416034" y="1042113"/>
                  </a:lnTo>
                  <a:lnTo>
                    <a:pt x="416034" y="156492"/>
                  </a:lnTo>
                  <a:lnTo>
                    <a:pt x="675570" y="156492"/>
                  </a:lnTo>
                  <a:lnTo>
                    <a:pt x="67557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30" name="object 9">
            <a:extLst>
              <a:ext uri="{FF2B5EF4-FFF2-40B4-BE49-F238E27FC236}">
                <a16:creationId xmlns:a16="http://schemas.microsoft.com/office/drawing/2014/main" id="{2BB7DF91-CC79-7A42-BB8C-4A61F6197CEE}"/>
              </a:ext>
            </a:extLst>
          </p:cNvPr>
          <p:cNvSpPr/>
          <p:nvPr userDrawn="1"/>
        </p:nvSpPr>
        <p:spPr>
          <a:xfrm>
            <a:off x="317496" y="317500"/>
            <a:ext cx="1270000" cy="369570"/>
          </a:xfrm>
          <a:custGeom>
            <a:avLst/>
            <a:gdLst/>
            <a:ahLst/>
            <a:cxnLst/>
            <a:rect l="l" t="t" r="r" b="b"/>
            <a:pathLst>
              <a:path w="1270000" h="369570">
                <a:moveTo>
                  <a:pt x="236842" y="52095"/>
                </a:moveTo>
                <a:lnTo>
                  <a:pt x="211277" y="77177"/>
                </a:lnTo>
                <a:lnTo>
                  <a:pt x="326072" y="192455"/>
                </a:lnTo>
                <a:lnTo>
                  <a:pt x="0" y="192938"/>
                </a:lnTo>
                <a:lnTo>
                  <a:pt x="0" y="228638"/>
                </a:lnTo>
                <a:lnTo>
                  <a:pt x="326072" y="228638"/>
                </a:lnTo>
                <a:lnTo>
                  <a:pt x="211277" y="343928"/>
                </a:lnTo>
                <a:lnTo>
                  <a:pt x="236842" y="369481"/>
                </a:lnTo>
                <a:lnTo>
                  <a:pt x="396024" y="210794"/>
                </a:lnTo>
                <a:lnTo>
                  <a:pt x="236842" y="52095"/>
                </a:lnTo>
                <a:close/>
              </a:path>
              <a:path w="1270000" h="369570">
                <a:moveTo>
                  <a:pt x="566318" y="157251"/>
                </a:moveTo>
                <a:lnTo>
                  <a:pt x="520966" y="157251"/>
                </a:lnTo>
                <a:lnTo>
                  <a:pt x="520966" y="355015"/>
                </a:lnTo>
                <a:lnTo>
                  <a:pt x="566318" y="355015"/>
                </a:lnTo>
                <a:lnTo>
                  <a:pt x="566318" y="157251"/>
                </a:lnTo>
                <a:close/>
              </a:path>
              <a:path w="1270000" h="369570">
                <a:moveTo>
                  <a:pt x="612622" y="119138"/>
                </a:moveTo>
                <a:lnTo>
                  <a:pt x="474662" y="119138"/>
                </a:lnTo>
                <a:lnTo>
                  <a:pt x="474662" y="157251"/>
                </a:lnTo>
                <a:lnTo>
                  <a:pt x="612622" y="157251"/>
                </a:lnTo>
                <a:lnTo>
                  <a:pt x="612622" y="119138"/>
                </a:lnTo>
                <a:close/>
              </a:path>
              <a:path w="1270000" h="369570">
                <a:moveTo>
                  <a:pt x="566318" y="45338"/>
                </a:moveTo>
                <a:lnTo>
                  <a:pt x="520966" y="45338"/>
                </a:lnTo>
                <a:lnTo>
                  <a:pt x="520966" y="119138"/>
                </a:lnTo>
                <a:lnTo>
                  <a:pt x="566318" y="119138"/>
                </a:lnTo>
                <a:lnTo>
                  <a:pt x="566318" y="45338"/>
                </a:lnTo>
                <a:close/>
              </a:path>
              <a:path w="1270000" h="369570">
                <a:moveTo>
                  <a:pt x="712317" y="157251"/>
                </a:moveTo>
                <a:lnTo>
                  <a:pt x="666978" y="157251"/>
                </a:lnTo>
                <a:lnTo>
                  <a:pt x="666978" y="355015"/>
                </a:lnTo>
                <a:lnTo>
                  <a:pt x="712317" y="355015"/>
                </a:lnTo>
                <a:lnTo>
                  <a:pt x="712317" y="157251"/>
                </a:lnTo>
                <a:close/>
              </a:path>
              <a:path w="1270000" h="369570">
                <a:moveTo>
                  <a:pt x="758621" y="119138"/>
                </a:moveTo>
                <a:lnTo>
                  <a:pt x="620674" y="119138"/>
                </a:lnTo>
                <a:lnTo>
                  <a:pt x="620674" y="157251"/>
                </a:lnTo>
                <a:lnTo>
                  <a:pt x="758621" y="157251"/>
                </a:lnTo>
                <a:lnTo>
                  <a:pt x="758621" y="119138"/>
                </a:lnTo>
                <a:close/>
              </a:path>
              <a:path w="1270000" h="369570">
                <a:moveTo>
                  <a:pt x="712317" y="45338"/>
                </a:moveTo>
                <a:lnTo>
                  <a:pt x="666978" y="45338"/>
                </a:lnTo>
                <a:lnTo>
                  <a:pt x="666978" y="119138"/>
                </a:lnTo>
                <a:lnTo>
                  <a:pt x="712317" y="119138"/>
                </a:lnTo>
                <a:lnTo>
                  <a:pt x="712317" y="45338"/>
                </a:lnTo>
                <a:close/>
              </a:path>
              <a:path w="1270000" h="369570">
                <a:moveTo>
                  <a:pt x="807681" y="286524"/>
                </a:moveTo>
                <a:lnTo>
                  <a:pt x="764260" y="286524"/>
                </a:lnTo>
                <a:lnTo>
                  <a:pt x="770630" y="317055"/>
                </a:lnTo>
                <a:lnTo>
                  <a:pt x="788803" y="340486"/>
                </a:lnTo>
                <a:lnTo>
                  <a:pt x="817377" y="355508"/>
                </a:lnTo>
                <a:lnTo>
                  <a:pt x="854951" y="360806"/>
                </a:lnTo>
                <a:lnTo>
                  <a:pt x="893329" y="355659"/>
                </a:lnTo>
                <a:lnTo>
                  <a:pt x="923204" y="340969"/>
                </a:lnTo>
                <a:lnTo>
                  <a:pt x="936514" y="325107"/>
                </a:lnTo>
                <a:lnTo>
                  <a:pt x="855916" y="325107"/>
                </a:lnTo>
                <a:lnTo>
                  <a:pt x="835762" y="322470"/>
                </a:lnTo>
                <a:lnTo>
                  <a:pt x="820583" y="314859"/>
                </a:lnTo>
                <a:lnTo>
                  <a:pt x="811012" y="302727"/>
                </a:lnTo>
                <a:lnTo>
                  <a:pt x="807681" y="286524"/>
                </a:lnTo>
                <a:close/>
              </a:path>
              <a:path w="1270000" h="369570">
                <a:moveTo>
                  <a:pt x="859294" y="112394"/>
                </a:moveTo>
                <a:lnTo>
                  <a:pt x="823448" y="117369"/>
                </a:lnTo>
                <a:lnTo>
                  <a:pt x="795378" y="131568"/>
                </a:lnTo>
                <a:lnTo>
                  <a:pt x="777077" y="153907"/>
                </a:lnTo>
                <a:lnTo>
                  <a:pt x="770534" y="183299"/>
                </a:lnTo>
                <a:lnTo>
                  <a:pt x="774279" y="206773"/>
                </a:lnTo>
                <a:lnTo>
                  <a:pt x="785668" y="225321"/>
                </a:lnTo>
                <a:lnTo>
                  <a:pt x="804926" y="239257"/>
                </a:lnTo>
                <a:lnTo>
                  <a:pt x="832281" y="248894"/>
                </a:lnTo>
                <a:lnTo>
                  <a:pt x="873760" y="258546"/>
                </a:lnTo>
                <a:lnTo>
                  <a:pt x="889188" y="263928"/>
                </a:lnTo>
                <a:lnTo>
                  <a:pt x="899145" y="270846"/>
                </a:lnTo>
                <a:lnTo>
                  <a:pt x="904490" y="279574"/>
                </a:lnTo>
                <a:lnTo>
                  <a:pt x="906081" y="290385"/>
                </a:lnTo>
                <a:lnTo>
                  <a:pt x="902720" y="304967"/>
                </a:lnTo>
                <a:lnTo>
                  <a:pt x="892938" y="315885"/>
                </a:lnTo>
                <a:lnTo>
                  <a:pt x="877186" y="322734"/>
                </a:lnTo>
                <a:lnTo>
                  <a:pt x="855916" y="325107"/>
                </a:lnTo>
                <a:lnTo>
                  <a:pt x="936514" y="325107"/>
                </a:lnTo>
                <a:lnTo>
                  <a:pt x="942587" y="317869"/>
                </a:lnTo>
                <a:lnTo>
                  <a:pt x="949490" y="287489"/>
                </a:lnTo>
                <a:lnTo>
                  <a:pt x="945774" y="264115"/>
                </a:lnTo>
                <a:lnTo>
                  <a:pt x="934597" y="246305"/>
                </a:lnTo>
                <a:lnTo>
                  <a:pt x="915912" y="233288"/>
                </a:lnTo>
                <a:lnTo>
                  <a:pt x="889673" y="224294"/>
                </a:lnTo>
                <a:lnTo>
                  <a:pt x="848194" y="214172"/>
                </a:lnTo>
                <a:lnTo>
                  <a:pt x="833000" y="208917"/>
                </a:lnTo>
                <a:lnTo>
                  <a:pt x="822145" y="201807"/>
                </a:lnTo>
                <a:lnTo>
                  <a:pt x="815631" y="192800"/>
                </a:lnTo>
                <a:lnTo>
                  <a:pt x="813460" y="181851"/>
                </a:lnTo>
                <a:lnTo>
                  <a:pt x="816393" y="167342"/>
                </a:lnTo>
                <a:lnTo>
                  <a:pt x="824980" y="156586"/>
                </a:lnTo>
                <a:lnTo>
                  <a:pt x="838904" y="149899"/>
                </a:lnTo>
                <a:lnTo>
                  <a:pt x="857846" y="147599"/>
                </a:lnTo>
                <a:lnTo>
                  <a:pt x="932858" y="147599"/>
                </a:lnTo>
                <a:lnTo>
                  <a:pt x="921454" y="132468"/>
                </a:lnTo>
                <a:lnTo>
                  <a:pt x="894422" y="117616"/>
                </a:lnTo>
                <a:lnTo>
                  <a:pt x="859294" y="112394"/>
                </a:lnTo>
                <a:close/>
              </a:path>
              <a:path w="1270000" h="369570">
                <a:moveTo>
                  <a:pt x="932858" y="147599"/>
                </a:moveTo>
                <a:lnTo>
                  <a:pt x="857846" y="147599"/>
                </a:lnTo>
                <a:lnTo>
                  <a:pt x="876244" y="150306"/>
                </a:lnTo>
                <a:lnTo>
                  <a:pt x="889982" y="158034"/>
                </a:lnTo>
                <a:lnTo>
                  <a:pt x="898746" y="170193"/>
                </a:lnTo>
                <a:lnTo>
                  <a:pt x="902220" y="186194"/>
                </a:lnTo>
                <a:lnTo>
                  <a:pt x="945629" y="186194"/>
                </a:lnTo>
                <a:lnTo>
                  <a:pt x="938990" y="155734"/>
                </a:lnTo>
                <a:lnTo>
                  <a:pt x="932858" y="147599"/>
                </a:lnTo>
                <a:close/>
              </a:path>
              <a:path w="1270000" h="369570">
                <a:moveTo>
                  <a:pt x="1012774" y="292798"/>
                </a:moveTo>
                <a:lnTo>
                  <a:pt x="999413" y="295503"/>
                </a:lnTo>
                <a:lnTo>
                  <a:pt x="988360" y="302864"/>
                </a:lnTo>
                <a:lnTo>
                  <a:pt x="980832" y="313752"/>
                </a:lnTo>
                <a:lnTo>
                  <a:pt x="978052" y="327037"/>
                </a:lnTo>
                <a:lnTo>
                  <a:pt x="980832" y="340045"/>
                </a:lnTo>
                <a:lnTo>
                  <a:pt x="988360" y="350794"/>
                </a:lnTo>
                <a:lnTo>
                  <a:pt x="999413" y="358107"/>
                </a:lnTo>
                <a:lnTo>
                  <a:pt x="1012774" y="360806"/>
                </a:lnTo>
                <a:lnTo>
                  <a:pt x="1025857" y="358107"/>
                </a:lnTo>
                <a:lnTo>
                  <a:pt x="1036772" y="350794"/>
                </a:lnTo>
                <a:lnTo>
                  <a:pt x="1044251" y="340045"/>
                </a:lnTo>
                <a:lnTo>
                  <a:pt x="1047026" y="327037"/>
                </a:lnTo>
                <a:lnTo>
                  <a:pt x="1044251" y="313752"/>
                </a:lnTo>
                <a:lnTo>
                  <a:pt x="1036772" y="302864"/>
                </a:lnTo>
                <a:lnTo>
                  <a:pt x="1025857" y="295503"/>
                </a:lnTo>
                <a:lnTo>
                  <a:pt x="1012774" y="292798"/>
                </a:lnTo>
                <a:close/>
              </a:path>
              <a:path w="1270000" h="369570">
                <a:moveTo>
                  <a:pt x="1136929" y="157251"/>
                </a:moveTo>
                <a:lnTo>
                  <a:pt x="1091590" y="157251"/>
                </a:lnTo>
                <a:lnTo>
                  <a:pt x="1091590" y="355015"/>
                </a:lnTo>
                <a:lnTo>
                  <a:pt x="1136929" y="355015"/>
                </a:lnTo>
                <a:lnTo>
                  <a:pt x="1136929" y="157251"/>
                </a:lnTo>
                <a:close/>
              </a:path>
              <a:path w="1270000" h="369570">
                <a:moveTo>
                  <a:pt x="1192885" y="119138"/>
                </a:moveTo>
                <a:lnTo>
                  <a:pt x="1056855" y="119138"/>
                </a:lnTo>
                <a:lnTo>
                  <a:pt x="1056855" y="157251"/>
                </a:lnTo>
                <a:lnTo>
                  <a:pt x="1192885" y="157251"/>
                </a:lnTo>
                <a:lnTo>
                  <a:pt x="1192885" y="119138"/>
                </a:lnTo>
                <a:close/>
              </a:path>
              <a:path w="1270000" h="369570">
                <a:moveTo>
                  <a:pt x="1166355" y="0"/>
                </a:moveTo>
                <a:lnTo>
                  <a:pt x="1136558" y="4597"/>
                </a:lnTo>
                <a:lnTo>
                  <a:pt x="1112870" y="19053"/>
                </a:lnTo>
                <a:lnTo>
                  <a:pt x="1097234" y="44362"/>
                </a:lnTo>
                <a:lnTo>
                  <a:pt x="1091590" y="81521"/>
                </a:lnTo>
                <a:lnTo>
                  <a:pt x="1091590" y="119138"/>
                </a:lnTo>
                <a:lnTo>
                  <a:pt x="1136929" y="119138"/>
                </a:lnTo>
                <a:lnTo>
                  <a:pt x="1136929" y="81521"/>
                </a:lnTo>
                <a:lnTo>
                  <a:pt x="1138595" y="64403"/>
                </a:lnTo>
                <a:lnTo>
                  <a:pt x="1144466" y="51671"/>
                </a:lnTo>
                <a:lnTo>
                  <a:pt x="1155853" y="43732"/>
                </a:lnTo>
                <a:lnTo>
                  <a:pt x="1174064" y="40995"/>
                </a:lnTo>
                <a:lnTo>
                  <a:pt x="1194333" y="40995"/>
                </a:lnTo>
                <a:lnTo>
                  <a:pt x="1194333" y="1930"/>
                </a:lnTo>
                <a:lnTo>
                  <a:pt x="1187313" y="1017"/>
                </a:lnTo>
                <a:lnTo>
                  <a:pt x="1180158" y="422"/>
                </a:lnTo>
                <a:lnTo>
                  <a:pt x="1173096" y="98"/>
                </a:lnTo>
                <a:lnTo>
                  <a:pt x="1166355" y="0"/>
                </a:lnTo>
                <a:close/>
              </a:path>
              <a:path w="1270000" h="369570">
                <a:moveTo>
                  <a:pt x="1240104" y="3378"/>
                </a:moveTo>
                <a:lnTo>
                  <a:pt x="1228508" y="5676"/>
                </a:lnTo>
                <a:lnTo>
                  <a:pt x="1218996" y="11998"/>
                </a:lnTo>
                <a:lnTo>
                  <a:pt x="1212561" y="21487"/>
                </a:lnTo>
                <a:lnTo>
                  <a:pt x="1210195" y="33286"/>
                </a:lnTo>
                <a:lnTo>
                  <a:pt x="1212561" y="44876"/>
                </a:lnTo>
                <a:lnTo>
                  <a:pt x="1218996" y="54389"/>
                </a:lnTo>
                <a:lnTo>
                  <a:pt x="1228508" y="60827"/>
                </a:lnTo>
                <a:lnTo>
                  <a:pt x="1240104" y="63195"/>
                </a:lnTo>
                <a:lnTo>
                  <a:pt x="1251692" y="60827"/>
                </a:lnTo>
                <a:lnTo>
                  <a:pt x="1261200" y="54389"/>
                </a:lnTo>
                <a:lnTo>
                  <a:pt x="1267634" y="44876"/>
                </a:lnTo>
                <a:lnTo>
                  <a:pt x="1270000" y="33286"/>
                </a:lnTo>
                <a:lnTo>
                  <a:pt x="1267634" y="21487"/>
                </a:lnTo>
                <a:lnTo>
                  <a:pt x="1261200" y="11998"/>
                </a:lnTo>
                <a:lnTo>
                  <a:pt x="1251692" y="5676"/>
                </a:lnTo>
                <a:lnTo>
                  <a:pt x="1240104" y="3378"/>
                </a:lnTo>
                <a:close/>
              </a:path>
              <a:path w="1270000" h="369570">
                <a:moveTo>
                  <a:pt x="1263243" y="119138"/>
                </a:moveTo>
                <a:lnTo>
                  <a:pt x="1217904" y="119138"/>
                </a:lnTo>
                <a:lnTo>
                  <a:pt x="1217904" y="355015"/>
                </a:lnTo>
                <a:lnTo>
                  <a:pt x="1263243" y="355015"/>
                </a:lnTo>
                <a:lnTo>
                  <a:pt x="1263243" y="1191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CDDA1FB7-DDB8-585D-5798-79BD0FA06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44395"/>
            <a:ext cx="633600" cy="633600"/>
          </a:xfrm>
          <a:prstGeom prst="rect">
            <a:avLst/>
          </a:prstGeom>
          <a:ln w="3175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A8B065A2-B5CB-5A80-8AFA-27D22E656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611" y="7144394"/>
            <a:ext cx="633600" cy="633600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AEB9A2A9-49B0-9F89-6B73-1B1F2C4301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221" y="7144393"/>
            <a:ext cx="633600" cy="633600"/>
          </a:xfrm>
          <a:prstGeom prst="rect">
            <a:avLst/>
          </a:prstGeom>
          <a:ln w="3175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427A49BB-2A0B-5D71-638B-BE9A6B9225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830" y="7144392"/>
            <a:ext cx="633600" cy="633600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B9FD640-4F0C-7E6A-E92F-564B28D765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438" y="7144392"/>
            <a:ext cx="633600" cy="633600"/>
          </a:xfrm>
          <a:prstGeom prst="rect">
            <a:avLst/>
          </a:prstGeom>
          <a:ln w="3175">
            <a:miter lim="400000"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A6B80E9A-7694-0194-39DB-AA3BD5430B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046" y="7144391"/>
            <a:ext cx="633602" cy="633600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53541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2BB364-6590-4D41-BB9B-0B5BD413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9789C6-5928-4EF6-8418-E818C44C5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F0E7FB2-BFC7-4187-8939-BC988F814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019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iinteä kuva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 5">
            <a:extLst>
              <a:ext uri="{FF2B5EF4-FFF2-40B4-BE49-F238E27FC236}">
                <a16:creationId xmlns:a16="http://schemas.microsoft.com/office/drawing/2014/main" id="{1F3B5D37-032C-975D-5D84-E0F423261AF0}"/>
              </a:ext>
            </a:extLst>
          </p:cNvPr>
          <p:cNvSpPr/>
          <p:nvPr/>
        </p:nvSpPr>
        <p:spPr bwMode="hidden">
          <a:xfrm>
            <a:off x="316800" y="316800"/>
            <a:ext cx="6858236" cy="6219637"/>
          </a:xfrm>
          <a:custGeom>
            <a:avLst/>
            <a:gdLst>
              <a:gd name="csX0" fmla="*/ 6858237 w 6858236"/>
              <a:gd name="csY0" fmla="*/ 5140718 h 6219637"/>
              <a:gd name="csX1" fmla="*/ 5778702 w 6858236"/>
              <a:gd name="csY1" fmla="*/ 5140718 h 6219637"/>
              <a:gd name="csX2" fmla="*/ 5778702 w 6858236"/>
              <a:gd name="csY2" fmla="*/ 4061804 h 6219637"/>
              <a:gd name="csX3" fmla="*/ 4699168 w 6858236"/>
              <a:gd name="csY3" fmla="*/ 4061804 h 6219637"/>
              <a:gd name="csX4" fmla="*/ 4699168 w 6858236"/>
              <a:gd name="csY4" fmla="*/ 0 h 6219637"/>
              <a:gd name="csX5" fmla="*/ 0 w 6858236"/>
              <a:gd name="csY5" fmla="*/ 0 h 6219637"/>
              <a:gd name="csX6" fmla="*/ 0 w 6858236"/>
              <a:gd name="csY6" fmla="*/ 6219637 h 6219637"/>
              <a:gd name="csX7" fmla="*/ 6858237 w 6858236"/>
              <a:gd name="csY7" fmla="*/ 6219637 h 6219637"/>
              <a:gd name="csX8" fmla="*/ 6858237 w 6858236"/>
              <a:gd name="csY8" fmla="*/ 5140724 h 62196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58236" h="6219637">
                <a:moveTo>
                  <a:pt x="6858237" y="5140718"/>
                </a:moveTo>
                <a:lnTo>
                  <a:pt x="5778702" y="5140718"/>
                </a:lnTo>
                <a:lnTo>
                  <a:pt x="5778702" y="4061804"/>
                </a:lnTo>
                <a:lnTo>
                  <a:pt x="4699168" y="4061804"/>
                </a:lnTo>
                <a:lnTo>
                  <a:pt x="4699168" y="0"/>
                </a:lnTo>
                <a:lnTo>
                  <a:pt x="0" y="0"/>
                </a:lnTo>
                <a:lnTo>
                  <a:pt x="0" y="6219637"/>
                </a:lnTo>
                <a:lnTo>
                  <a:pt x="6858237" y="6219637"/>
                </a:lnTo>
                <a:lnTo>
                  <a:pt x="6858237" y="5140724"/>
                </a:lnTo>
                <a:close/>
              </a:path>
            </a:pathLst>
          </a:custGeom>
          <a:solidFill>
            <a:schemeClr val="bg1"/>
          </a:solidFill>
          <a:ln w="607" cap="flat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271519"/>
            <a:ext cx="4296040" cy="2403919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773148"/>
            <a:ext cx="5085423" cy="676019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F6B4E47E-8C4C-011C-7495-AE22CDC1B56F}"/>
              </a:ext>
            </a:extLst>
          </p:cNvPr>
          <p:cNvGrpSpPr/>
          <p:nvPr userDrawn="1"/>
        </p:nvGrpSpPr>
        <p:grpSpPr bwMode="black">
          <a:xfrm>
            <a:off x="9716854" y="5461714"/>
            <a:ext cx="2156073" cy="1078067"/>
            <a:chOff x="9716854" y="5461714"/>
            <a:chExt cx="2156073" cy="1078067"/>
          </a:xfrm>
          <a:solidFill>
            <a:schemeClr val="bg1"/>
          </a:solidFill>
        </p:grpSpPr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BEEE3796-535C-63BA-0439-08C2A2A0FCB4}"/>
                </a:ext>
              </a:extLst>
            </p:cNvPr>
            <p:cNvSpPr/>
            <p:nvPr/>
          </p:nvSpPr>
          <p:spPr bwMode="black">
            <a:xfrm>
              <a:off x="11177411" y="5461714"/>
              <a:ext cx="648975" cy="695516"/>
            </a:xfrm>
            <a:custGeom>
              <a:avLst/>
              <a:gdLst>
                <a:gd name="csX0" fmla="*/ 513431 w 648975"/>
                <a:gd name="csY0" fmla="*/ 252108 h 695516"/>
                <a:gd name="csX1" fmla="*/ 648976 w 648975"/>
                <a:gd name="csY1" fmla="*/ 173837 h 695516"/>
                <a:gd name="csX2" fmla="*/ 347760 w 648975"/>
                <a:gd name="csY2" fmla="*/ 0 h 695516"/>
                <a:gd name="csX3" fmla="*/ 0 w 648975"/>
                <a:gd name="csY3" fmla="*/ 347764 h 695516"/>
                <a:gd name="csX4" fmla="*/ 347760 w 648975"/>
                <a:gd name="csY4" fmla="*/ 695517 h 695516"/>
                <a:gd name="csX5" fmla="*/ 347760 w 648975"/>
                <a:gd name="csY5" fmla="*/ 539028 h 695516"/>
                <a:gd name="csX6" fmla="*/ 156501 w 648975"/>
                <a:gd name="csY6" fmla="*/ 347764 h 695516"/>
                <a:gd name="csX7" fmla="*/ 347760 w 648975"/>
                <a:gd name="csY7" fmla="*/ 156489 h 695516"/>
                <a:gd name="csX8" fmla="*/ 513416 w 648975"/>
                <a:gd name="csY8" fmla="*/ 252108 h 695516"/>
                <a:gd name="csX9" fmla="*/ 513431 w 648975"/>
                <a:gd name="csY9" fmla="*/ 252108 h 6955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75" h="695516">
                  <a:moveTo>
                    <a:pt x="513431" y="252108"/>
                  </a:moveTo>
                  <a:lnTo>
                    <a:pt x="648976" y="173837"/>
                  </a:lnTo>
                  <a:cubicBezTo>
                    <a:pt x="588828" y="69912"/>
                    <a:pt x="476474" y="0"/>
                    <a:pt x="347760" y="0"/>
                  </a:cubicBezTo>
                  <a:cubicBezTo>
                    <a:pt x="155698" y="0"/>
                    <a:pt x="0" y="155704"/>
                    <a:pt x="0" y="347764"/>
                  </a:cubicBezTo>
                  <a:cubicBezTo>
                    <a:pt x="0" y="539827"/>
                    <a:pt x="155698" y="695517"/>
                    <a:pt x="347760" y="695517"/>
                  </a:cubicBezTo>
                  <a:lnTo>
                    <a:pt x="347760" y="539028"/>
                  </a:lnTo>
                  <a:cubicBezTo>
                    <a:pt x="242123" y="539028"/>
                    <a:pt x="156501" y="453391"/>
                    <a:pt x="156501" y="347764"/>
                  </a:cubicBezTo>
                  <a:cubicBezTo>
                    <a:pt x="156501" y="242151"/>
                    <a:pt x="242137" y="156489"/>
                    <a:pt x="347760" y="156489"/>
                  </a:cubicBezTo>
                  <a:cubicBezTo>
                    <a:pt x="418550" y="156489"/>
                    <a:pt x="480347" y="194958"/>
                    <a:pt x="513416" y="252108"/>
                  </a:cubicBezTo>
                  <a:lnTo>
                    <a:pt x="513431" y="252108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84E757-56E8-356B-4847-087C2EE4941E}"/>
                </a:ext>
              </a:extLst>
            </p:cNvPr>
            <p:cNvSpPr/>
            <p:nvPr/>
          </p:nvSpPr>
          <p:spPr bwMode="black">
            <a:xfrm>
              <a:off x="11223966" y="5844254"/>
              <a:ext cx="648961" cy="695527"/>
            </a:xfrm>
            <a:custGeom>
              <a:avLst/>
              <a:gdLst>
                <a:gd name="csX0" fmla="*/ 301202 w 648961"/>
                <a:gd name="csY0" fmla="*/ 0 h 695527"/>
                <a:gd name="csX1" fmla="*/ 301202 w 648961"/>
                <a:gd name="csY1" fmla="*/ 156489 h 695527"/>
                <a:gd name="csX2" fmla="*/ 492465 w 648961"/>
                <a:gd name="csY2" fmla="*/ 347764 h 695527"/>
                <a:gd name="csX3" fmla="*/ 301202 w 648961"/>
                <a:gd name="csY3" fmla="*/ 539024 h 695527"/>
                <a:gd name="csX4" fmla="*/ 135546 w 648961"/>
                <a:gd name="csY4" fmla="*/ 443405 h 695527"/>
                <a:gd name="csX5" fmla="*/ 0 w 648961"/>
                <a:gd name="csY5" fmla="*/ 521676 h 695527"/>
                <a:gd name="csX6" fmla="*/ 301202 w 648961"/>
                <a:gd name="csY6" fmla="*/ 695527 h 695527"/>
                <a:gd name="csX7" fmla="*/ 648962 w 648961"/>
                <a:gd name="csY7" fmla="*/ 347774 h 695527"/>
                <a:gd name="csX8" fmla="*/ 301202 w 648961"/>
                <a:gd name="csY8" fmla="*/ 11 h 695527"/>
                <a:gd name="csX9" fmla="*/ 301202 w 648961"/>
                <a:gd name="csY9" fmla="*/ 0 h 695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61" h="695527">
                  <a:moveTo>
                    <a:pt x="301202" y="0"/>
                  </a:moveTo>
                  <a:lnTo>
                    <a:pt x="301202" y="156489"/>
                  </a:lnTo>
                  <a:cubicBezTo>
                    <a:pt x="406839" y="156489"/>
                    <a:pt x="492465" y="242111"/>
                    <a:pt x="492465" y="347764"/>
                  </a:cubicBezTo>
                  <a:cubicBezTo>
                    <a:pt x="492465" y="453413"/>
                    <a:pt x="406839" y="539024"/>
                    <a:pt x="301202" y="539024"/>
                  </a:cubicBezTo>
                  <a:cubicBezTo>
                    <a:pt x="230415" y="539024"/>
                    <a:pt x="168615" y="500555"/>
                    <a:pt x="135546" y="443405"/>
                  </a:cubicBezTo>
                  <a:lnTo>
                    <a:pt x="0" y="521676"/>
                  </a:lnTo>
                  <a:cubicBezTo>
                    <a:pt x="60123" y="625601"/>
                    <a:pt x="172503" y="695527"/>
                    <a:pt x="301202" y="695527"/>
                  </a:cubicBezTo>
                  <a:cubicBezTo>
                    <a:pt x="493263" y="695527"/>
                    <a:pt x="648962" y="539824"/>
                    <a:pt x="648962" y="347774"/>
                  </a:cubicBezTo>
                  <a:cubicBezTo>
                    <a:pt x="648962" y="155725"/>
                    <a:pt x="493263" y="11"/>
                    <a:pt x="301202" y="11"/>
                  </a:cubicBezTo>
                  <a:lnTo>
                    <a:pt x="301202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CEC6737D-3F67-AB74-1D95-B47E80D9C793}"/>
                </a:ext>
              </a:extLst>
            </p:cNvPr>
            <p:cNvSpPr/>
            <p:nvPr/>
          </p:nvSpPr>
          <p:spPr bwMode="black">
            <a:xfrm>
              <a:off x="10457108" y="5479685"/>
              <a:ext cx="675569" cy="1042110"/>
            </a:xfrm>
            <a:custGeom>
              <a:avLst/>
              <a:gdLst>
                <a:gd name="csX0" fmla="*/ 416034 w 675569"/>
                <a:gd name="csY0" fmla="*/ 156489 h 1042110"/>
                <a:gd name="csX1" fmla="*/ 675569 w 675569"/>
                <a:gd name="csY1" fmla="*/ 156489 h 1042110"/>
                <a:gd name="csX2" fmla="*/ 675569 w 675569"/>
                <a:gd name="csY2" fmla="*/ 0 h 1042110"/>
                <a:gd name="csX3" fmla="*/ 0 w 675569"/>
                <a:gd name="csY3" fmla="*/ 0 h 1042110"/>
                <a:gd name="csX4" fmla="*/ 0 w 675569"/>
                <a:gd name="csY4" fmla="*/ 156489 h 1042110"/>
                <a:gd name="csX5" fmla="*/ 259536 w 675569"/>
                <a:gd name="csY5" fmla="*/ 156489 h 1042110"/>
                <a:gd name="csX6" fmla="*/ 259536 w 675569"/>
                <a:gd name="csY6" fmla="*/ 1042110 h 1042110"/>
                <a:gd name="csX7" fmla="*/ 416034 w 675569"/>
                <a:gd name="csY7" fmla="*/ 1042110 h 1042110"/>
                <a:gd name="csX8" fmla="*/ 416034 w 675569"/>
                <a:gd name="csY8" fmla="*/ 156489 h 10421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0">
                  <a:moveTo>
                    <a:pt x="416034" y="156489"/>
                  </a:moveTo>
                  <a:lnTo>
                    <a:pt x="675569" y="156489"/>
                  </a:lnTo>
                  <a:lnTo>
                    <a:pt x="675569" y="0"/>
                  </a:lnTo>
                  <a:lnTo>
                    <a:pt x="0" y="0"/>
                  </a:lnTo>
                  <a:lnTo>
                    <a:pt x="0" y="156489"/>
                  </a:lnTo>
                  <a:lnTo>
                    <a:pt x="259536" y="156489"/>
                  </a:lnTo>
                  <a:lnTo>
                    <a:pt x="259536" y="1042110"/>
                  </a:lnTo>
                  <a:lnTo>
                    <a:pt x="416034" y="1042110"/>
                  </a:lnTo>
                  <a:lnTo>
                    <a:pt x="416034" y="15648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5018E8D-E1F3-B3D7-7B0C-09C6F9AF0DEA}"/>
                </a:ext>
              </a:extLst>
            </p:cNvPr>
            <p:cNvSpPr/>
            <p:nvPr/>
          </p:nvSpPr>
          <p:spPr bwMode="black">
            <a:xfrm>
              <a:off x="9716854" y="5479689"/>
              <a:ext cx="675569" cy="1042113"/>
            </a:xfrm>
            <a:custGeom>
              <a:avLst/>
              <a:gdLst>
                <a:gd name="csX0" fmla="*/ 0 w 675569"/>
                <a:gd name="csY0" fmla="*/ 0 h 1042113"/>
                <a:gd name="csX1" fmla="*/ 0 w 675569"/>
                <a:gd name="csY1" fmla="*/ 156492 h 1042113"/>
                <a:gd name="csX2" fmla="*/ 259533 w 675569"/>
                <a:gd name="csY2" fmla="*/ 156492 h 1042113"/>
                <a:gd name="csX3" fmla="*/ 259533 w 675569"/>
                <a:gd name="csY3" fmla="*/ 1042113 h 1042113"/>
                <a:gd name="csX4" fmla="*/ 416034 w 675569"/>
                <a:gd name="csY4" fmla="*/ 1042113 h 1042113"/>
                <a:gd name="csX5" fmla="*/ 416034 w 675569"/>
                <a:gd name="csY5" fmla="*/ 156492 h 1042113"/>
                <a:gd name="csX6" fmla="*/ 675570 w 675569"/>
                <a:gd name="csY6" fmla="*/ 156492 h 1042113"/>
                <a:gd name="csX7" fmla="*/ 675570 w 675569"/>
                <a:gd name="csY7" fmla="*/ 0 h 1042113"/>
                <a:gd name="csX8" fmla="*/ 0 w 675569"/>
                <a:gd name="csY8" fmla="*/ 0 h 10421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3">
                  <a:moveTo>
                    <a:pt x="0" y="0"/>
                  </a:moveTo>
                  <a:lnTo>
                    <a:pt x="0" y="156492"/>
                  </a:lnTo>
                  <a:lnTo>
                    <a:pt x="259533" y="156492"/>
                  </a:lnTo>
                  <a:lnTo>
                    <a:pt x="259533" y="1042113"/>
                  </a:lnTo>
                  <a:lnTo>
                    <a:pt x="416034" y="1042113"/>
                  </a:lnTo>
                  <a:lnTo>
                    <a:pt x="416034" y="156492"/>
                  </a:lnTo>
                  <a:lnTo>
                    <a:pt x="675570" y="156492"/>
                  </a:lnTo>
                  <a:lnTo>
                    <a:pt x="67557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914128"/>
            <a:ext cx="6534458" cy="461962"/>
          </a:xfrm>
        </p:spPr>
        <p:txBody>
          <a:bodyPr anchor="ctr" anchorCtr="0"/>
          <a:lstStyle>
            <a:lvl1pPr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212543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iinteä kuva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 5">
            <a:extLst>
              <a:ext uri="{FF2B5EF4-FFF2-40B4-BE49-F238E27FC236}">
                <a16:creationId xmlns:a16="http://schemas.microsoft.com/office/drawing/2014/main" id="{1F3B5D37-032C-975D-5D84-E0F423261AF0}"/>
              </a:ext>
            </a:extLst>
          </p:cNvPr>
          <p:cNvSpPr/>
          <p:nvPr/>
        </p:nvSpPr>
        <p:spPr bwMode="hidden">
          <a:xfrm>
            <a:off x="316800" y="316800"/>
            <a:ext cx="6858236" cy="6219637"/>
          </a:xfrm>
          <a:custGeom>
            <a:avLst/>
            <a:gdLst>
              <a:gd name="csX0" fmla="*/ 6858237 w 6858236"/>
              <a:gd name="csY0" fmla="*/ 5140718 h 6219637"/>
              <a:gd name="csX1" fmla="*/ 5778702 w 6858236"/>
              <a:gd name="csY1" fmla="*/ 5140718 h 6219637"/>
              <a:gd name="csX2" fmla="*/ 5778702 w 6858236"/>
              <a:gd name="csY2" fmla="*/ 4061804 h 6219637"/>
              <a:gd name="csX3" fmla="*/ 4699168 w 6858236"/>
              <a:gd name="csY3" fmla="*/ 4061804 h 6219637"/>
              <a:gd name="csX4" fmla="*/ 4699168 w 6858236"/>
              <a:gd name="csY4" fmla="*/ 0 h 6219637"/>
              <a:gd name="csX5" fmla="*/ 0 w 6858236"/>
              <a:gd name="csY5" fmla="*/ 0 h 6219637"/>
              <a:gd name="csX6" fmla="*/ 0 w 6858236"/>
              <a:gd name="csY6" fmla="*/ 6219637 h 6219637"/>
              <a:gd name="csX7" fmla="*/ 6858237 w 6858236"/>
              <a:gd name="csY7" fmla="*/ 6219637 h 6219637"/>
              <a:gd name="csX8" fmla="*/ 6858237 w 6858236"/>
              <a:gd name="csY8" fmla="*/ 5140724 h 62196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58236" h="6219637">
                <a:moveTo>
                  <a:pt x="6858237" y="5140718"/>
                </a:moveTo>
                <a:lnTo>
                  <a:pt x="5778702" y="5140718"/>
                </a:lnTo>
                <a:lnTo>
                  <a:pt x="5778702" y="4061804"/>
                </a:lnTo>
                <a:lnTo>
                  <a:pt x="4699168" y="4061804"/>
                </a:lnTo>
                <a:lnTo>
                  <a:pt x="4699168" y="0"/>
                </a:lnTo>
                <a:lnTo>
                  <a:pt x="0" y="0"/>
                </a:lnTo>
                <a:lnTo>
                  <a:pt x="0" y="6219637"/>
                </a:lnTo>
                <a:lnTo>
                  <a:pt x="6858237" y="6219637"/>
                </a:lnTo>
                <a:lnTo>
                  <a:pt x="6858237" y="5140724"/>
                </a:lnTo>
                <a:close/>
              </a:path>
            </a:pathLst>
          </a:custGeom>
          <a:solidFill>
            <a:srgbClr val="FFD200"/>
          </a:solidFill>
          <a:ln w="607" cap="flat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271519"/>
            <a:ext cx="4296040" cy="2403919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773148"/>
            <a:ext cx="5085423" cy="676019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F6B4E47E-8C4C-011C-7495-AE22CDC1B56F}"/>
              </a:ext>
            </a:extLst>
          </p:cNvPr>
          <p:cNvGrpSpPr/>
          <p:nvPr userDrawn="1"/>
        </p:nvGrpSpPr>
        <p:grpSpPr bwMode="black">
          <a:xfrm>
            <a:off x="9716854" y="5461714"/>
            <a:ext cx="2156073" cy="1078067"/>
            <a:chOff x="9716854" y="5461714"/>
            <a:chExt cx="2156073" cy="1078067"/>
          </a:xfrm>
          <a:solidFill>
            <a:schemeClr val="bg1"/>
          </a:solidFill>
        </p:grpSpPr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BEEE3796-535C-63BA-0439-08C2A2A0FCB4}"/>
                </a:ext>
              </a:extLst>
            </p:cNvPr>
            <p:cNvSpPr/>
            <p:nvPr/>
          </p:nvSpPr>
          <p:spPr bwMode="black">
            <a:xfrm>
              <a:off x="11177411" y="5461714"/>
              <a:ext cx="648975" cy="695516"/>
            </a:xfrm>
            <a:custGeom>
              <a:avLst/>
              <a:gdLst>
                <a:gd name="csX0" fmla="*/ 513431 w 648975"/>
                <a:gd name="csY0" fmla="*/ 252108 h 695516"/>
                <a:gd name="csX1" fmla="*/ 648976 w 648975"/>
                <a:gd name="csY1" fmla="*/ 173837 h 695516"/>
                <a:gd name="csX2" fmla="*/ 347760 w 648975"/>
                <a:gd name="csY2" fmla="*/ 0 h 695516"/>
                <a:gd name="csX3" fmla="*/ 0 w 648975"/>
                <a:gd name="csY3" fmla="*/ 347764 h 695516"/>
                <a:gd name="csX4" fmla="*/ 347760 w 648975"/>
                <a:gd name="csY4" fmla="*/ 695517 h 695516"/>
                <a:gd name="csX5" fmla="*/ 347760 w 648975"/>
                <a:gd name="csY5" fmla="*/ 539028 h 695516"/>
                <a:gd name="csX6" fmla="*/ 156501 w 648975"/>
                <a:gd name="csY6" fmla="*/ 347764 h 695516"/>
                <a:gd name="csX7" fmla="*/ 347760 w 648975"/>
                <a:gd name="csY7" fmla="*/ 156489 h 695516"/>
                <a:gd name="csX8" fmla="*/ 513416 w 648975"/>
                <a:gd name="csY8" fmla="*/ 252108 h 695516"/>
                <a:gd name="csX9" fmla="*/ 513431 w 648975"/>
                <a:gd name="csY9" fmla="*/ 252108 h 6955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75" h="695516">
                  <a:moveTo>
                    <a:pt x="513431" y="252108"/>
                  </a:moveTo>
                  <a:lnTo>
                    <a:pt x="648976" y="173837"/>
                  </a:lnTo>
                  <a:cubicBezTo>
                    <a:pt x="588828" y="69912"/>
                    <a:pt x="476474" y="0"/>
                    <a:pt x="347760" y="0"/>
                  </a:cubicBezTo>
                  <a:cubicBezTo>
                    <a:pt x="155698" y="0"/>
                    <a:pt x="0" y="155704"/>
                    <a:pt x="0" y="347764"/>
                  </a:cubicBezTo>
                  <a:cubicBezTo>
                    <a:pt x="0" y="539827"/>
                    <a:pt x="155698" y="695517"/>
                    <a:pt x="347760" y="695517"/>
                  </a:cubicBezTo>
                  <a:lnTo>
                    <a:pt x="347760" y="539028"/>
                  </a:lnTo>
                  <a:cubicBezTo>
                    <a:pt x="242123" y="539028"/>
                    <a:pt x="156501" y="453391"/>
                    <a:pt x="156501" y="347764"/>
                  </a:cubicBezTo>
                  <a:cubicBezTo>
                    <a:pt x="156501" y="242151"/>
                    <a:pt x="242137" y="156489"/>
                    <a:pt x="347760" y="156489"/>
                  </a:cubicBezTo>
                  <a:cubicBezTo>
                    <a:pt x="418550" y="156489"/>
                    <a:pt x="480347" y="194958"/>
                    <a:pt x="513416" y="252108"/>
                  </a:cubicBezTo>
                  <a:lnTo>
                    <a:pt x="513431" y="252108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84E757-56E8-356B-4847-087C2EE4941E}"/>
                </a:ext>
              </a:extLst>
            </p:cNvPr>
            <p:cNvSpPr/>
            <p:nvPr/>
          </p:nvSpPr>
          <p:spPr bwMode="black">
            <a:xfrm>
              <a:off x="11223966" y="5844254"/>
              <a:ext cx="648961" cy="695527"/>
            </a:xfrm>
            <a:custGeom>
              <a:avLst/>
              <a:gdLst>
                <a:gd name="csX0" fmla="*/ 301202 w 648961"/>
                <a:gd name="csY0" fmla="*/ 0 h 695527"/>
                <a:gd name="csX1" fmla="*/ 301202 w 648961"/>
                <a:gd name="csY1" fmla="*/ 156489 h 695527"/>
                <a:gd name="csX2" fmla="*/ 492465 w 648961"/>
                <a:gd name="csY2" fmla="*/ 347764 h 695527"/>
                <a:gd name="csX3" fmla="*/ 301202 w 648961"/>
                <a:gd name="csY3" fmla="*/ 539024 h 695527"/>
                <a:gd name="csX4" fmla="*/ 135546 w 648961"/>
                <a:gd name="csY4" fmla="*/ 443405 h 695527"/>
                <a:gd name="csX5" fmla="*/ 0 w 648961"/>
                <a:gd name="csY5" fmla="*/ 521676 h 695527"/>
                <a:gd name="csX6" fmla="*/ 301202 w 648961"/>
                <a:gd name="csY6" fmla="*/ 695527 h 695527"/>
                <a:gd name="csX7" fmla="*/ 648962 w 648961"/>
                <a:gd name="csY7" fmla="*/ 347774 h 695527"/>
                <a:gd name="csX8" fmla="*/ 301202 w 648961"/>
                <a:gd name="csY8" fmla="*/ 11 h 695527"/>
                <a:gd name="csX9" fmla="*/ 301202 w 648961"/>
                <a:gd name="csY9" fmla="*/ 0 h 695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61" h="695527">
                  <a:moveTo>
                    <a:pt x="301202" y="0"/>
                  </a:moveTo>
                  <a:lnTo>
                    <a:pt x="301202" y="156489"/>
                  </a:lnTo>
                  <a:cubicBezTo>
                    <a:pt x="406839" y="156489"/>
                    <a:pt x="492465" y="242111"/>
                    <a:pt x="492465" y="347764"/>
                  </a:cubicBezTo>
                  <a:cubicBezTo>
                    <a:pt x="492465" y="453413"/>
                    <a:pt x="406839" y="539024"/>
                    <a:pt x="301202" y="539024"/>
                  </a:cubicBezTo>
                  <a:cubicBezTo>
                    <a:pt x="230415" y="539024"/>
                    <a:pt x="168615" y="500555"/>
                    <a:pt x="135546" y="443405"/>
                  </a:cubicBezTo>
                  <a:lnTo>
                    <a:pt x="0" y="521676"/>
                  </a:lnTo>
                  <a:cubicBezTo>
                    <a:pt x="60123" y="625601"/>
                    <a:pt x="172503" y="695527"/>
                    <a:pt x="301202" y="695527"/>
                  </a:cubicBezTo>
                  <a:cubicBezTo>
                    <a:pt x="493263" y="695527"/>
                    <a:pt x="648962" y="539824"/>
                    <a:pt x="648962" y="347774"/>
                  </a:cubicBezTo>
                  <a:cubicBezTo>
                    <a:pt x="648962" y="155725"/>
                    <a:pt x="493263" y="11"/>
                    <a:pt x="301202" y="11"/>
                  </a:cubicBezTo>
                  <a:lnTo>
                    <a:pt x="301202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CEC6737D-3F67-AB74-1D95-B47E80D9C793}"/>
                </a:ext>
              </a:extLst>
            </p:cNvPr>
            <p:cNvSpPr/>
            <p:nvPr/>
          </p:nvSpPr>
          <p:spPr bwMode="black">
            <a:xfrm>
              <a:off x="10457108" y="5479685"/>
              <a:ext cx="675569" cy="1042110"/>
            </a:xfrm>
            <a:custGeom>
              <a:avLst/>
              <a:gdLst>
                <a:gd name="csX0" fmla="*/ 416034 w 675569"/>
                <a:gd name="csY0" fmla="*/ 156489 h 1042110"/>
                <a:gd name="csX1" fmla="*/ 675569 w 675569"/>
                <a:gd name="csY1" fmla="*/ 156489 h 1042110"/>
                <a:gd name="csX2" fmla="*/ 675569 w 675569"/>
                <a:gd name="csY2" fmla="*/ 0 h 1042110"/>
                <a:gd name="csX3" fmla="*/ 0 w 675569"/>
                <a:gd name="csY3" fmla="*/ 0 h 1042110"/>
                <a:gd name="csX4" fmla="*/ 0 w 675569"/>
                <a:gd name="csY4" fmla="*/ 156489 h 1042110"/>
                <a:gd name="csX5" fmla="*/ 259536 w 675569"/>
                <a:gd name="csY5" fmla="*/ 156489 h 1042110"/>
                <a:gd name="csX6" fmla="*/ 259536 w 675569"/>
                <a:gd name="csY6" fmla="*/ 1042110 h 1042110"/>
                <a:gd name="csX7" fmla="*/ 416034 w 675569"/>
                <a:gd name="csY7" fmla="*/ 1042110 h 1042110"/>
                <a:gd name="csX8" fmla="*/ 416034 w 675569"/>
                <a:gd name="csY8" fmla="*/ 156489 h 10421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0">
                  <a:moveTo>
                    <a:pt x="416034" y="156489"/>
                  </a:moveTo>
                  <a:lnTo>
                    <a:pt x="675569" y="156489"/>
                  </a:lnTo>
                  <a:lnTo>
                    <a:pt x="675569" y="0"/>
                  </a:lnTo>
                  <a:lnTo>
                    <a:pt x="0" y="0"/>
                  </a:lnTo>
                  <a:lnTo>
                    <a:pt x="0" y="156489"/>
                  </a:lnTo>
                  <a:lnTo>
                    <a:pt x="259536" y="156489"/>
                  </a:lnTo>
                  <a:lnTo>
                    <a:pt x="259536" y="1042110"/>
                  </a:lnTo>
                  <a:lnTo>
                    <a:pt x="416034" y="1042110"/>
                  </a:lnTo>
                  <a:lnTo>
                    <a:pt x="416034" y="15648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5018E8D-E1F3-B3D7-7B0C-09C6F9AF0DEA}"/>
                </a:ext>
              </a:extLst>
            </p:cNvPr>
            <p:cNvSpPr/>
            <p:nvPr/>
          </p:nvSpPr>
          <p:spPr bwMode="black">
            <a:xfrm>
              <a:off x="9716854" y="5479689"/>
              <a:ext cx="675569" cy="1042113"/>
            </a:xfrm>
            <a:custGeom>
              <a:avLst/>
              <a:gdLst>
                <a:gd name="csX0" fmla="*/ 0 w 675569"/>
                <a:gd name="csY0" fmla="*/ 0 h 1042113"/>
                <a:gd name="csX1" fmla="*/ 0 w 675569"/>
                <a:gd name="csY1" fmla="*/ 156492 h 1042113"/>
                <a:gd name="csX2" fmla="*/ 259533 w 675569"/>
                <a:gd name="csY2" fmla="*/ 156492 h 1042113"/>
                <a:gd name="csX3" fmla="*/ 259533 w 675569"/>
                <a:gd name="csY3" fmla="*/ 1042113 h 1042113"/>
                <a:gd name="csX4" fmla="*/ 416034 w 675569"/>
                <a:gd name="csY4" fmla="*/ 1042113 h 1042113"/>
                <a:gd name="csX5" fmla="*/ 416034 w 675569"/>
                <a:gd name="csY5" fmla="*/ 156492 h 1042113"/>
                <a:gd name="csX6" fmla="*/ 675570 w 675569"/>
                <a:gd name="csY6" fmla="*/ 156492 h 1042113"/>
                <a:gd name="csX7" fmla="*/ 675570 w 675569"/>
                <a:gd name="csY7" fmla="*/ 0 h 1042113"/>
                <a:gd name="csX8" fmla="*/ 0 w 675569"/>
                <a:gd name="csY8" fmla="*/ 0 h 10421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3">
                  <a:moveTo>
                    <a:pt x="0" y="0"/>
                  </a:moveTo>
                  <a:lnTo>
                    <a:pt x="0" y="156492"/>
                  </a:lnTo>
                  <a:lnTo>
                    <a:pt x="259533" y="156492"/>
                  </a:lnTo>
                  <a:lnTo>
                    <a:pt x="259533" y="1042113"/>
                  </a:lnTo>
                  <a:lnTo>
                    <a:pt x="416034" y="1042113"/>
                  </a:lnTo>
                  <a:lnTo>
                    <a:pt x="416034" y="156492"/>
                  </a:lnTo>
                  <a:lnTo>
                    <a:pt x="675570" y="156492"/>
                  </a:lnTo>
                  <a:lnTo>
                    <a:pt x="67557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914128"/>
            <a:ext cx="6534458" cy="461962"/>
          </a:xfrm>
        </p:spPr>
        <p:txBody>
          <a:bodyPr anchor="ctr" anchorCtr="0"/>
          <a:lstStyle>
            <a:lvl1pPr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1049900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iinteä kuva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 5">
            <a:extLst>
              <a:ext uri="{FF2B5EF4-FFF2-40B4-BE49-F238E27FC236}">
                <a16:creationId xmlns:a16="http://schemas.microsoft.com/office/drawing/2014/main" id="{1F3B5D37-032C-975D-5D84-E0F423261AF0}"/>
              </a:ext>
            </a:extLst>
          </p:cNvPr>
          <p:cNvSpPr/>
          <p:nvPr/>
        </p:nvSpPr>
        <p:spPr bwMode="hidden">
          <a:xfrm>
            <a:off x="316800" y="316800"/>
            <a:ext cx="6858236" cy="6219637"/>
          </a:xfrm>
          <a:custGeom>
            <a:avLst/>
            <a:gdLst>
              <a:gd name="csX0" fmla="*/ 6858237 w 6858236"/>
              <a:gd name="csY0" fmla="*/ 5140718 h 6219637"/>
              <a:gd name="csX1" fmla="*/ 5778702 w 6858236"/>
              <a:gd name="csY1" fmla="*/ 5140718 h 6219637"/>
              <a:gd name="csX2" fmla="*/ 5778702 w 6858236"/>
              <a:gd name="csY2" fmla="*/ 4061804 h 6219637"/>
              <a:gd name="csX3" fmla="*/ 4699168 w 6858236"/>
              <a:gd name="csY3" fmla="*/ 4061804 h 6219637"/>
              <a:gd name="csX4" fmla="*/ 4699168 w 6858236"/>
              <a:gd name="csY4" fmla="*/ 0 h 6219637"/>
              <a:gd name="csX5" fmla="*/ 0 w 6858236"/>
              <a:gd name="csY5" fmla="*/ 0 h 6219637"/>
              <a:gd name="csX6" fmla="*/ 0 w 6858236"/>
              <a:gd name="csY6" fmla="*/ 6219637 h 6219637"/>
              <a:gd name="csX7" fmla="*/ 6858237 w 6858236"/>
              <a:gd name="csY7" fmla="*/ 6219637 h 6219637"/>
              <a:gd name="csX8" fmla="*/ 6858237 w 6858236"/>
              <a:gd name="csY8" fmla="*/ 5140724 h 62196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58236" h="6219637">
                <a:moveTo>
                  <a:pt x="6858237" y="5140718"/>
                </a:moveTo>
                <a:lnTo>
                  <a:pt x="5778702" y="5140718"/>
                </a:lnTo>
                <a:lnTo>
                  <a:pt x="5778702" y="4061804"/>
                </a:lnTo>
                <a:lnTo>
                  <a:pt x="4699168" y="4061804"/>
                </a:lnTo>
                <a:lnTo>
                  <a:pt x="4699168" y="0"/>
                </a:lnTo>
                <a:lnTo>
                  <a:pt x="0" y="0"/>
                </a:lnTo>
                <a:lnTo>
                  <a:pt x="0" y="6219637"/>
                </a:lnTo>
                <a:lnTo>
                  <a:pt x="6858237" y="6219637"/>
                </a:lnTo>
                <a:lnTo>
                  <a:pt x="6858237" y="5140724"/>
                </a:lnTo>
                <a:close/>
              </a:path>
            </a:pathLst>
          </a:custGeom>
          <a:solidFill>
            <a:srgbClr val="00E0BD"/>
          </a:solidFill>
          <a:ln w="607" cap="flat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271519"/>
            <a:ext cx="4296040" cy="2403919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773148"/>
            <a:ext cx="5085423" cy="676019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F6B4E47E-8C4C-011C-7495-AE22CDC1B56F}"/>
              </a:ext>
            </a:extLst>
          </p:cNvPr>
          <p:cNvGrpSpPr/>
          <p:nvPr userDrawn="1"/>
        </p:nvGrpSpPr>
        <p:grpSpPr bwMode="black">
          <a:xfrm>
            <a:off x="9716854" y="5461714"/>
            <a:ext cx="2156073" cy="1078067"/>
            <a:chOff x="9716854" y="5461714"/>
            <a:chExt cx="2156073" cy="1078067"/>
          </a:xfrm>
          <a:solidFill>
            <a:schemeClr val="bg1"/>
          </a:solidFill>
        </p:grpSpPr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BEEE3796-535C-63BA-0439-08C2A2A0FCB4}"/>
                </a:ext>
              </a:extLst>
            </p:cNvPr>
            <p:cNvSpPr/>
            <p:nvPr/>
          </p:nvSpPr>
          <p:spPr bwMode="black">
            <a:xfrm>
              <a:off x="11177411" y="5461714"/>
              <a:ext cx="648975" cy="695516"/>
            </a:xfrm>
            <a:custGeom>
              <a:avLst/>
              <a:gdLst>
                <a:gd name="csX0" fmla="*/ 513431 w 648975"/>
                <a:gd name="csY0" fmla="*/ 252108 h 695516"/>
                <a:gd name="csX1" fmla="*/ 648976 w 648975"/>
                <a:gd name="csY1" fmla="*/ 173837 h 695516"/>
                <a:gd name="csX2" fmla="*/ 347760 w 648975"/>
                <a:gd name="csY2" fmla="*/ 0 h 695516"/>
                <a:gd name="csX3" fmla="*/ 0 w 648975"/>
                <a:gd name="csY3" fmla="*/ 347764 h 695516"/>
                <a:gd name="csX4" fmla="*/ 347760 w 648975"/>
                <a:gd name="csY4" fmla="*/ 695517 h 695516"/>
                <a:gd name="csX5" fmla="*/ 347760 w 648975"/>
                <a:gd name="csY5" fmla="*/ 539028 h 695516"/>
                <a:gd name="csX6" fmla="*/ 156501 w 648975"/>
                <a:gd name="csY6" fmla="*/ 347764 h 695516"/>
                <a:gd name="csX7" fmla="*/ 347760 w 648975"/>
                <a:gd name="csY7" fmla="*/ 156489 h 695516"/>
                <a:gd name="csX8" fmla="*/ 513416 w 648975"/>
                <a:gd name="csY8" fmla="*/ 252108 h 695516"/>
                <a:gd name="csX9" fmla="*/ 513431 w 648975"/>
                <a:gd name="csY9" fmla="*/ 252108 h 6955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75" h="695516">
                  <a:moveTo>
                    <a:pt x="513431" y="252108"/>
                  </a:moveTo>
                  <a:lnTo>
                    <a:pt x="648976" y="173837"/>
                  </a:lnTo>
                  <a:cubicBezTo>
                    <a:pt x="588828" y="69912"/>
                    <a:pt x="476474" y="0"/>
                    <a:pt x="347760" y="0"/>
                  </a:cubicBezTo>
                  <a:cubicBezTo>
                    <a:pt x="155698" y="0"/>
                    <a:pt x="0" y="155704"/>
                    <a:pt x="0" y="347764"/>
                  </a:cubicBezTo>
                  <a:cubicBezTo>
                    <a:pt x="0" y="539827"/>
                    <a:pt x="155698" y="695517"/>
                    <a:pt x="347760" y="695517"/>
                  </a:cubicBezTo>
                  <a:lnTo>
                    <a:pt x="347760" y="539028"/>
                  </a:lnTo>
                  <a:cubicBezTo>
                    <a:pt x="242123" y="539028"/>
                    <a:pt x="156501" y="453391"/>
                    <a:pt x="156501" y="347764"/>
                  </a:cubicBezTo>
                  <a:cubicBezTo>
                    <a:pt x="156501" y="242151"/>
                    <a:pt x="242137" y="156489"/>
                    <a:pt x="347760" y="156489"/>
                  </a:cubicBezTo>
                  <a:cubicBezTo>
                    <a:pt x="418550" y="156489"/>
                    <a:pt x="480347" y="194958"/>
                    <a:pt x="513416" y="252108"/>
                  </a:cubicBezTo>
                  <a:lnTo>
                    <a:pt x="513431" y="252108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784E757-56E8-356B-4847-087C2EE4941E}"/>
                </a:ext>
              </a:extLst>
            </p:cNvPr>
            <p:cNvSpPr/>
            <p:nvPr/>
          </p:nvSpPr>
          <p:spPr bwMode="black">
            <a:xfrm>
              <a:off x="11223966" y="5844254"/>
              <a:ext cx="648961" cy="695527"/>
            </a:xfrm>
            <a:custGeom>
              <a:avLst/>
              <a:gdLst>
                <a:gd name="csX0" fmla="*/ 301202 w 648961"/>
                <a:gd name="csY0" fmla="*/ 0 h 695527"/>
                <a:gd name="csX1" fmla="*/ 301202 w 648961"/>
                <a:gd name="csY1" fmla="*/ 156489 h 695527"/>
                <a:gd name="csX2" fmla="*/ 492465 w 648961"/>
                <a:gd name="csY2" fmla="*/ 347764 h 695527"/>
                <a:gd name="csX3" fmla="*/ 301202 w 648961"/>
                <a:gd name="csY3" fmla="*/ 539024 h 695527"/>
                <a:gd name="csX4" fmla="*/ 135546 w 648961"/>
                <a:gd name="csY4" fmla="*/ 443405 h 695527"/>
                <a:gd name="csX5" fmla="*/ 0 w 648961"/>
                <a:gd name="csY5" fmla="*/ 521676 h 695527"/>
                <a:gd name="csX6" fmla="*/ 301202 w 648961"/>
                <a:gd name="csY6" fmla="*/ 695527 h 695527"/>
                <a:gd name="csX7" fmla="*/ 648962 w 648961"/>
                <a:gd name="csY7" fmla="*/ 347774 h 695527"/>
                <a:gd name="csX8" fmla="*/ 301202 w 648961"/>
                <a:gd name="csY8" fmla="*/ 11 h 695527"/>
                <a:gd name="csX9" fmla="*/ 301202 w 648961"/>
                <a:gd name="csY9" fmla="*/ 0 h 6955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648961" h="695527">
                  <a:moveTo>
                    <a:pt x="301202" y="0"/>
                  </a:moveTo>
                  <a:lnTo>
                    <a:pt x="301202" y="156489"/>
                  </a:lnTo>
                  <a:cubicBezTo>
                    <a:pt x="406839" y="156489"/>
                    <a:pt x="492465" y="242111"/>
                    <a:pt x="492465" y="347764"/>
                  </a:cubicBezTo>
                  <a:cubicBezTo>
                    <a:pt x="492465" y="453413"/>
                    <a:pt x="406839" y="539024"/>
                    <a:pt x="301202" y="539024"/>
                  </a:cubicBezTo>
                  <a:cubicBezTo>
                    <a:pt x="230415" y="539024"/>
                    <a:pt x="168615" y="500555"/>
                    <a:pt x="135546" y="443405"/>
                  </a:cubicBezTo>
                  <a:lnTo>
                    <a:pt x="0" y="521676"/>
                  </a:lnTo>
                  <a:cubicBezTo>
                    <a:pt x="60123" y="625601"/>
                    <a:pt x="172503" y="695527"/>
                    <a:pt x="301202" y="695527"/>
                  </a:cubicBezTo>
                  <a:cubicBezTo>
                    <a:pt x="493263" y="695527"/>
                    <a:pt x="648962" y="539824"/>
                    <a:pt x="648962" y="347774"/>
                  </a:cubicBezTo>
                  <a:cubicBezTo>
                    <a:pt x="648962" y="155725"/>
                    <a:pt x="493263" y="11"/>
                    <a:pt x="301202" y="11"/>
                  </a:cubicBezTo>
                  <a:lnTo>
                    <a:pt x="301202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CEC6737D-3F67-AB74-1D95-B47E80D9C793}"/>
                </a:ext>
              </a:extLst>
            </p:cNvPr>
            <p:cNvSpPr/>
            <p:nvPr/>
          </p:nvSpPr>
          <p:spPr bwMode="black">
            <a:xfrm>
              <a:off x="10457108" y="5479685"/>
              <a:ext cx="675569" cy="1042110"/>
            </a:xfrm>
            <a:custGeom>
              <a:avLst/>
              <a:gdLst>
                <a:gd name="csX0" fmla="*/ 416034 w 675569"/>
                <a:gd name="csY0" fmla="*/ 156489 h 1042110"/>
                <a:gd name="csX1" fmla="*/ 675569 w 675569"/>
                <a:gd name="csY1" fmla="*/ 156489 h 1042110"/>
                <a:gd name="csX2" fmla="*/ 675569 w 675569"/>
                <a:gd name="csY2" fmla="*/ 0 h 1042110"/>
                <a:gd name="csX3" fmla="*/ 0 w 675569"/>
                <a:gd name="csY3" fmla="*/ 0 h 1042110"/>
                <a:gd name="csX4" fmla="*/ 0 w 675569"/>
                <a:gd name="csY4" fmla="*/ 156489 h 1042110"/>
                <a:gd name="csX5" fmla="*/ 259536 w 675569"/>
                <a:gd name="csY5" fmla="*/ 156489 h 1042110"/>
                <a:gd name="csX6" fmla="*/ 259536 w 675569"/>
                <a:gd name="csY6" fmla="*/ 1042110 h 1042110"/>
                <a:gd name="csX7" fmla="*/ 416034 w 675569"/>
                <a:gd name="csY7" fmla="*/ 1042110 h 1042110"/>
                <a:gd name="csX8" fmla="*/ 416034 w 675569"/>
                <a:gd name="csY8" fmla="*/ 156489 h 104211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0">
                  <a:moveTo>
                    <a:pt x="416034" y="156489"/>
                  </a:moveTo>
                  <a:lnTo>
                    <a:pt x="675569" y="156489"/>
                  </a:lnTo>
                  <a:lnTo>
                    <a:pt x="675569" y="0"/>
                  </a:lnTo>
                  <a:lnTo>
                    <a:pt x="0" y="0"/>
                  </a:lnTo>
                  <a:lnTo>
                    <a:pt x="0" y="156489"/>
                  </a:lnTo>
                  <a:lnTo>
                    <a:pt x="259536" y="156489"/>
                  </a:lnTo>
                  <a:lnTo>
                    <a:pt x="259536" y="1042110"/>
                  </a:lnTo>
                  <a:lnTo>
                    <a:pt x="416034" y="1042110"/>
                  </a:lnTo>
                  <a:lnTo>
                    <a:pt x="416034" y="15648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5018E8D-E1F3-B3D7-7B0C-09C6F9AF0DEA}"/>
                </a:ext>
              </a:extLst>
            </p:cNvPr>
            <p:cNvSpPr/>
            <p:nvPr/>
          </p:nvSpPr>
          <p:spPr bwMode="black">
            <a:xfrm>
              <a:off x="9716854" y="5479689"/>
              <a:ext cx="675569" cy="1042113"/>
            </a:xfrm>
            <a:custGeom>
              <a:avLst/>
              <a:gdLst>
                <a:gd name="csX0" fmla="*/ 0 w 675569"/>
                <a:gd name="csY0" fmla="*/ 0 h 1042113"/>
                <a:gd name="csX1" fmla="*/ 0 w 675569"/>
                <a:gd name="csY1" fmla="*/ 156492 h 1042113"/>
                <a:gd name="csX2" fmla="*/ 259533 w 675569"/>
                <a:gd name="csY2" fmla="*/ 156492 h 1042113"/>
                <a:gd name="csX3" fmla="*/ 259533 w 675569"/>
                <a:gd name="csY3" fmla="*/ 1042113 h 1042113"/>
                <a:gd name="csX4" fmla="*/ 416034 w 675569"/>
                <a:gd name="csY4" fmla="*/ 1042113 h 1042113"/>
                <a:gd name="csX5" fmla="*/ 416034 w 675569"/>
                <a:gd name="csY5" fmla="*/ 156492 h 1042113"/>
                <a:gd name="csX6" fmla="*/ 675570 w 675569"/>
                <a:gd name="csY6" fmla="*/ 156492 h 1042113"/>
                <a:gd name="csX7" fmla="*/ 675570 w 675569"/>
                <a:gd name="csY7" fmla="*/ 0 h 1042113"/>
                <a:gd name="csX8" fmla="*/ 0 w 675569"/>
                <a:gd name="csY8" fmla="*/ 0 h 104211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675569" h="1042113">
                  <a:moveTo>
                    <a:pt x="0" y="0"/>
                  </a:moveTo>
                  <a:lnTo>
                    <a:pt x="0" y="156492"/>
                  </a:lnTo>
                  <a:lnTo>
                    <a:pt x="259533" y="156492"/>
                  </a:lnTo>
                  <a:lnTo>
                    <a:pt x="259533" y="1042113"/>
                  </a:lnTo>
                  <a:lnTo>
                    <a:pt x="416034" y="1042113"/>
                  </a:lnTo>
                  <a:lnTo>
                    <a:pt x="416034" y="156492"/>
                  </a:lnTo>
                  <a:lnTo>
                    <a:pt x="675570" y="156492"/>
                  </a:lnTo>
                  <a:lnTo>
                    <a:pt x="67557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914128"/>
            <a:ext cx="6534458" cy="461962"/>
          </a:xfrm>
        </p:spPr>
        <p:txBody>
          <a:bodyPr anchor="ctr" anchorCtr="0"/>
          <a:lstStyle>
            <a:lvl1pPr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159251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iinteä kuva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apaamuotoinen: Muoto 10">
            <a:extLst>
              <a:ext uri="{FF2B5EF4-FFF2-40B4-BE49-F238E27FC236}">
                <a16:creationId xmlns:a16="http://schemas.microsoft.com/office/drawing/2014/main" id="{792E7213-DFC6-84E7-7990-65D8010AE627}"/>
              </a:ext>
            </a:extLst>
          </p:cNvPr>
          <p:cNvSpPr/>
          <p:nvPr/>
        </p:nvSpPr>
        <p:spPr>
          <a:xfrm>
            <a:off x="5016453" y="317498"/>
            <a:ext cx="6857932" cy="6222995"/>
          </a:xfrm>
          <a:custGeom>
            <a:avLst/>
            <a:gdLst>
              <a:gd name="csX0" fmla="*/ 0 w 6857932"/>
              <a:gd name="csY0" fmla="*/ 5143500 h 6222995"/>
              <a:gd name="csX1" fmla="*/ 1079489 w 6857932"/>
              <a:gd name="csY1" fmla="*/ 5143500 h 6222995"/>
              <a:gd name="csX2" fmla="*/ 1079489 w 6857932"/>
              <a:gd name="csY2" fmla="*/ 4064001 h 6222995"/>
              <a:gd name="csX3" fmla="*/ 2158978 w 6857932"/>
              <a:gd name="csY3" fmla="*/ 4064001 h 6222995"/>
              <a:gd name="csX4" fmla="*/ 2158978 w 6857932"/>
              <a:gd name="csY4" fmla="*/ 0 h 6222995"/>
              <a:gd name="csX5" fmla="*/ 6857933 w 6857932"/>
              <a:gd name="csY5" fmla="*/ 0 h 6222995"/>
              <a:gd name="csX6" fmla="*/ 6857933 w 6857932"/>
              <a:gd name="csY6" fmla="*/ 6222996 h 6222995"/>
              <a:gd name="csX7" fmla="*/ 4 w 6857932"/>
              <a:gd name="csY7" fmla="*/ 6222996 h 6222995"/>
              <a:gd name="csX8" fmla="*/ 4 w 6857932"/>
              <a:gd name="csY8" fmla="*/ 5143497 h 62229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857932" h="6222995">
                <a:moveTo>
                  <a:pt x="0" y="5143500"/>
                </a:moveTo>
                <a:lnTo>
                  <a:pt x="1079489" y="5143500"/>
                </a:lnTo>
                <a:lnTo>
                  <a:pt x="1079489" y="4064001"/>
                </a:lnTo>
                <a:lnTo>
                  <a:pt x="2158978" y="4064001"/>
                </a:lnTo>
                <a:lnTo>
                  <a:pt x="2158978" y="0"/>
                </a:lnTo>
                <a:lnTo>
                  <a:pt x="6857933" y="0"/>
                </a:lnTo>
                <a:lnTo>
                  <a:pt x="6857933" y="6222996"/>
                </a:lnTo>
                <a:lnTo>
                  <a:pt x="4" y="6222996"/>
                </a:lnTo>
                <a:lnTo>
                  <a:pt x="4" y="5143497"/>
                </a:lnTo>
                <a:close/>
              </a:path>
            </a:pathLst>
          </a:custGeom>
          <a:solidFill>
            <a:srgbClr val="FF75E6"/>
          </a:solidFill>
          <a:ln w="360" cap="flat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9AEBA78-AE72-44B8-2838-E5B9C5DCC4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80023" y="2271519"/>
            <a:ext cx="4296040" cy="2403919"/>
          </a:xfrm>
        </p:spPr>
        <p:txBody>
          <a:bodyPr anchor="ctr" anchorCtr="0"/>
          <a:lstStyle>
            <a:lvl1pPr algn="r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EE9A803-11E6-F81B-463E-62F83BE593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90640" y="4773148"/>
            <a:ext cx="5085423" cy="676019"/>
          </a:xfrm>
        </p:spPr>
        <p:txBody>
          <a:bodyPr anchor="t" anchorCtr="0"/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5" name="Tekstin paikkamerkki 24">
            <a:extLst>
              <a:ext uri="{FF2B5EF4-FFF2-40B4-BE49-F238E27FC236}">
                <a16:creationId xmlns:a16="http://schemas.microsoft.com/office/drawing/2014/main" id="{E520DFDF-C771-7229-9359-4C963F3F5F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41605" y="5914128"/>
            <a:ext cx="6534458" cy="461962"/>
          </a:xfrm>
        </p:spPr>
        <p:txBody>
          <a:bodyPr anchor="ctr" anchorCtr="0"/>
          <a:lstStyle>
            <a:lvl1pPr algn="r"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B5374151-9C7C-A044-3C87-FFC6CC6833EF}"/>
              </a:ext>
            </a:extLst>
          </p:cNvPr>
          <p:cNvSpPr/>
          <p:nvPr/>
        </p:nvSpPr>
        <p:spPr>
          <a:xfrm>
            <a:off x="1779505" y="5461714"/>
            <a:ext cx="648976" cy="695516"/>
          </a:xfrm>
          <a:custGeom>
            <a:avLst/>
            <a:gdLst>
              <a:gd name="csX0" fmla="*/ 513431 w 648976"/>
              <a:gd name="csY0" fmla="*/ 252108 h 695516"/>
              <a:gd name="csX1" fmla="*/ 648976 w 648976"/>
              <a:gd name="csY1" fmla="*/ 173837 h 695516"/>
              <a:gd name="csX2" fmla="*/ 347764 w 648976"/>
              <a:gd name="csY2" fmla="*/ 0 h 695516"/>
              <a:gd name="csX3" fmla="*/ 0 w 648976"/>
              <a:gd name="csY3" fmla="*/ 347764 h 695516"/>
              <a:gd name="csX4" fmla="*/ 347764 w 648976"/>
              <a:gd name="csY4" fmla="*/ 695517 h 695516"/>
              <a:gd name="csX5" fmla="*/ 347764 w 648976"/>
              <a:gd name="csY5" fmla="*/ 539028 h 695516"/>
              <a:gd name="csX6" fmla="*/ 156501 w 648976"/>
              <a:gd name="csY6" fmla="*/ 347764 h 695516"/>
              <a:gd name="csX7" fmla="*/ 347764 w 648976"/>
              <a:gd name="csY7" fmla="*/ 156489 h 695516"/>
              <a:gd name="csX8" fmla="*/ 513420 w 648976"/>
              <a:gd name="csY8" fmla="*/ 252108 h 695516"/>
              <a:gd name="csX9" fmla="*/ 513431 w 648976"/>
              <a:gd name="csY9" fmla="*/ 252108 h 6955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648976" h="695516">
                <a:moveTo>
                  <a:pt x="513431" y="252108"/>
                </a:moveTo>
                <a:lnTo>
                  <a:pt x="648976" y="173837"/>
                </a:lnTo>
                <a:cubicBezTo>
                  <a:pt x="588832" y="69912"/>
                  <a:pt x="476477" y="0"/>
                  <a:pt x="347764" y="0"/>
                </a:cubicBezTo>
                <a:cubicBezTo>
                  <a:pt x="155702" y="0"/>
                  <a:pt x="0" y="155704"/>
                  <a:pt x="0" y="347764"/>
                </a:cubicBezTo>
                <a:cubicBezTo>
                  <a:pt x="0" y="539827"/>
                  <a:pt x="155702" y="695517"/>
                  <a:pt x="347764" y="695517"/>
                </a:cubicBezTo>
                <a:lnTo>
                  <a:pt x="347764" y="539028"/>
                </a:lnTo>
                <a:cubicBezTo>
                  <a:pt x="242123" y="539028"/>
                  <a:pt x="156501" y="453391"/>
                  <a:pt x="156501" y="347764"/>
                </a:cubicBezTo>
                <a:cubicBezTo>
                  <a:pt x="156501" y="242151"/>
                  <a:pt x="242137" y="156489"/>
                  <a:pt x="347764" y="156489"/>
                </a:cubicBezTo>
                <a:cubicBezTo>
                  <a:pt x="418550" y="156489"/>
                  <a:pt x="480350" y="194958"/>
                  <a:pt x="513420" y="252108"/>
                </a:cubicBezTo>
                <a:lnTo>
                  <a:pt x="513431" y="252108"/>
                </a:lnTo>
                <a:close/>
              </a:path>
            </a:pathLst>
          </a:custGeom>
          <a:solidFill>
            <a:srgbClr val="FFFFFF"/>
          </a:solidFill>
          <a:ln w="360" cap="flat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BB949325-29F7-C249-7DA5-06214D20F1F5}"/>
              </a:ext>
            </a:extLst>
          </p:cNvPr>
          <p:cNvSpPr/>
          <p:nvPr/>
        </p:nvSpPr>
        <p:spPr>
          <a:xfrm>
            <a:off x="1826060" y="5844254"/>
            <a:ext cx="648965" cy="695527"/>
          </a:xfrm>
          <a:custGeom>
            <a:avLst/>
            <a:gdLst>
              <a:gd name="csX0" fmla="*/ 301205 w 648965"/>
              <a:gd name="csY0" fmla="*/ 0 h 695527"/>
              <a:gd name="csX1" fmla="*/ 301205 w 648965"/>
              <a:gd name="csY1" fmla="*/ 156489 h 695527"/>
              <a:gd name="csX2" fmla="*/ 492464 w 648965"/>
              <a:gd name="csY2" fmla="*/ 347764 h 695527"/>
              <a:gd name="csX3" fmla="*/ 301205 w 648965"/>
              <a:gd name="csY3" fmla="*/ 539024 h 695527"/>
              <a:gd name="csX4" fmla="*/ 135546 w 648965"/>
              <a:gd name="csY4" fmla="*/ 443405 h 695527"/>
              <a:gd name="csX5" fmla="*/ 0 w 648965"/>
              <a:gd name="csY5" fmla="*/ 521676 h 695527"/>
              <a:gd name="csX6" fmla="*/ 301205 w 648965"/>
              <a:gd name="csY6" fmla="*/ 695527 h 695527"/>
              <a:gd name="csX7" fmla="*/ 648966 w 648965"/>
              <a:gd name="csY7" fmla="*/ 347774 h 695527"/>
              <a:gd name="csX8" fmla="*/ 301205 w 648965"/>
              <a:gd name="csY8" fmla="*/ 11 h 695527"/>
              <a:gd name="csX9" fmla="*/ 301205 w 648965"/>
              <a:gd name="csY9" fmla="*/ 0 h 6955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</a:cxnLst>
            <a:rect l="l" t="t" r="r" b="b"/>
            <a:pathLst>
              <a:path w="648965" h="695527">
                <a:moveTo>
                  <a:pt x="301205" y="0"/>
                </a:moveTo>
                <a:lnTo>
                  <a:pt x="301205" y="156489"/>
                </a:lnTo>
                <a:cubicBezTo>
                  <a:pt x="406843" y="156489"/>
                  <a:pt x="492464" y="242111"/>
                  <a:pt x="492464" y="347764"/>
                </a:cubicBezTo>
                <a:cubicBezTo>
                  <a:pt x="492464" y="453413"/>
                  <a:pt x="406843" y="539024"/>
                  <a:pt x="301205" y="539024"/>
                </a:cubicBezTo>
                <a:cubicBezTo>
                  <a:pt x="230416" y="539024"/>
                  <a:pt x="168619" y="500555"/>
                  <a:pt x="135546" y="443405"/>
                </a:cubicBezTo>
                <a:lnTo>
                  <a:pt x="0" y="521676"/>
                </a:lnTo>
                <a:cubicBezTo>
                  <a:pt x="60123" y="625601"/>
                  <a:pt x="172503" y="695527"/>
                  <a:pt x="301205" y="695527"/>
                </a:cubicBezTo>
                <a:cubicBezTo>
                  <a:pt x="493264" y="695527"/>
                  <a:pt x="648966" y="539824"/>
                  <a:pt x="648966" y="347774"/>
                </a:cubicBezTo>
                <a:cubicBezTo>
                  <a:pt x="648966" y="155725"/>
                  <a:pt x="493264" y="11"/>
                  <a:pt x="301205" y="11"/>
                </a:cubicBezTo>
                <a:lnTo>
                  <a:pt x="301205" y="0"/>
                </a:lnTo>
                <a:close/>
              </a:path>
            </a:pathLst>
          </a:custGeom>
          <a:solidFill>
            <a:srgbClr val="FFFFFF"/>
          </a:solidFill>
          <a:ln w="360" cap="flat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9C5F5118-8224-456A-FF3A-536269BEA909}"/>
              </a:ext>
            </a:extLst>
          </p:cNvPr>
          <p:cNvSpPr/>
          <p:nvPr/>
        </p:nvSpPr>
        <p:spPr>
          <a:xfrm>
            <a:off x="1059203" y="5479685"/>
            <a:ext cx="675569" cy="1042110"/>
          </a:xfrm>
          <a:custGeom>
            <a:avLst/>
            <a:gdLst>
              <a:gd name="csX0" fmla="*/ 416037 w 675569"/>
              <a:gd name="csY0" fmla="*/ 156489 h 1042110"/>
              <a:gd name="csX1" fmla="*/ 675569 w 675569"/>
              <a:gd name="csY1" fmla="*/ 156489 h 1042110"/>
              <a:gd name="csX2" fmla="*/ 675569 w 675569"/>
              <a:gd name="csY2" fmla="*/ 0 h 1042110"/>
              <a:gd name="csX3" fmla="*/ 0 w 675569"/>
              <a:gd name="csY3" fmla="*/ 0 h 1042110"/>
              <a:gd name="csX4" fmla="*/ 0 w 675569"/>
              <a:gd name="csY4" fmla="*/ 156489 h 1042110"/>
              <a:gd name="csX5" fmla="*/ 259536 w 675569"/>
              <a:gd name="csY5" fmla="*/ 156489 h 1042110"/>
              <a:gd name="csX6" fmla="*/ 259536 w 675569"/>
              <a:gd name="csY6" fmla="*/ 1042110 h 1042110"/>
              <a:gd name="csX7" fmla="*/ 416037 w 675569"/>
              <a:gd name="csY7" fmla="*/ 1042110 h 1042110"/>
              <a:gd name="csX8" fmla="*/ 416037 w 675569"/>
              <a:gd name="csY8" fmla="*/ 156489 h 10421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5569" h="1042110">
                <a:moveTo>
                  <a:pt x="416037" y="156489"/>
                </a:moveTo>
                <a:lnTo>
                  <a:pt x="675569" y="156489"/>
                </a:lnTo>
                <a:lnTo>
                  <a:pt x="675569" y="0"/>
                </a:lnTo>
                <a:lnTo>
                  <a:pt x="0" y="0"/>
                </a:lnTo>
                <a:lnTo>
                  <a:pt x="0" y="156489"/>
                </a:lnTo>
                <a:lnTo>
                  <a:pt x="259536" y="156489"/>
                </a:lnTo>
                <a:lnTo>
                  <a:pt x="259536" y="1042110"/>
                </a:lnTo>
                <a:lnTo>
                  <a:pt x="416037" y="1042110"/>
                </a:lnTo>
                <a:lnTo>
                  <a:pt x="416037" y="156489"/>
                </a:lnTo>
                <a:close/>
              </a:path>
            </a:pathLst>
          </a:custGeom>
          <a:solidFill>
            <a:srgbClr val="FFFFFF"/>
          </a:solidFill>
          <a:ln w="360" cap="flat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  <p:sp>
        <p:nvSpPr>
          <p:cNvPr id="23" name="Vapaamuotoinen: Muoto 22">
            <a:extLst>
              <a:ext uri="{FF2B5EF4-FFF2-40B4-BE49-F238E27FC236}">
                <a16:creationId xmlns:a16="http://schemas.microsoft.com/office/drawing/2014/main" id="{0F7680AD-0CC3-9DAF-CA0D-B5A60E6500C1}"/>
              </a:ext>
            </a:extLst>
          </p:cNvPr>
          <p:cNvSpPr/>
          <p:nvPr/>
        </p:nvSpPr>
        <p:spPr>
          <a:xfrm>
            <a:off x="318953" y="5479689"/>
            <a:ext cx="675569" cy="1042113"/>
          </a:xfrm>
          <a:custGeom>
            <a:avLst/>
            <a:gdLst>
              <a:gd name="csX0" fmla="*/ 0 w 675569"/>
              <a:gd name="csY0" fmla="*/ 0 h 1042113"/>
              <a:gd name="csX1" fmla="*/ 0 w 675569"/>
              <a:gd name="csY1" fmla="*/ 156492 h 1042113"/>
              <a:gd name="csX2" fmla="*/ 259521 w 675569"/>
              <a:gd name="csY2" fmla="*/ 156492 h 1042113"/>
              <a:gd name="csX3" fmla="*/ 259521 w 675569"/>
              <a:gd name="csY3" fmla="*/ 1042113 h 1042113"/>
              <a:gd name="csX4" fmla="*/ 416034 w 675569"/>
              <a:gd name="csY4" fmla="*/ 1042113 h 1042113"/>
              <a:gd name="csX5" fmla="*/ 416034 w 675569"/>
              <a:gd name="csY5" fmla="*/ 156492 h 1042113"/>
              <a:gd name="csX6" fmla="*/ 675569 w 675569"/>
              <a:gd name="csY6" fmla="*/ 156492 h 1042113"/>
              <a:gd name="csX7" fmla="*/ 675569 w 675569"/>
              <a:gd name="csY7" fmla="*/ 0 h 1042113"/>
              <a:gd name="csX8" fmla="*/ 0 w 675569"/>
              <a:gd name="csY8" fmla="*/ 0 h 104211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5569" h="1042113">
                <a:moveTo>
                  <a:pt x="0" y="0"/>
                </a:moveTo>
                <a:lnTo>
                  <a:pt x="0" y="156492"/>
                </a:lnTo>
                <a:lnTo>
                  <a:pt x="259521" y="156492"/>
                </a:lnTo>
                <a:lnTo>
                  <a:pt x="259521" y="1042113"/>
                </a:lnTo>
                <a:lnTo>
                  <a:pt x="416034" y="1042113"/>
                </a:lnTo>
                <a:lnTo>
                  <a:pt x="416034" y="156492"/>
                </a:lnTo>
                <a:lnTo>
                  <a:pt x="675569" y="156492"/>
                </a:lnTo>
                <a:lnTo>
                  <a:pt x="675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60" cap="flat">
            <a:noFill/>
            <a:prstDash val="solid"/>
            <a:miter/>
          </a:ln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8787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kuvapaikalla valkoinen vas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C1CECABC-8232-9778-AC99-9A78E137E261}"/>
              </a:ext>
            </a:extLst>
          </p:cNvPr>
          <p:cNvSpPr/>
          <p:nvPr userDrawn="1"/>
        </p:nvSpPr>
        <p:spPr>
          <a:xfrm>
            <a:off x="7566332" y="0"/>
            <a:ext cx="461038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455F09FB-AC65-A577-13C2-3BBC890F2BB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" y="-1"/>
            <a:ext cx="12193199" cy="6858000"/>
          </a:xfrm>
          <a:custGeom>
            <a:avLst/>
            <a:gdLst>
              <a:gd name="csX0" fmla="*/ 9716853 w 12193199"/>
              <a:gd name="csY0" fmla="*/ 5479690 h 6858000"/>
              <a:gd name="csX1" fmla="*/ 9716853 w 12193199"/>
              <a:gd name="csY1" fmla="*/ 5636182 h 6858000"/>
              <a:gd name="csX2" fmla="*/ 9976386 w 12193199"/>
              <a:gd name="csY2" fmla="*/ 5636182 h 6858000"/>
              <a:gd name="csX3" fmla="*/ 9976386 w 12193199"/>
              <a:gd name="csY3" fmla="*/ 6521803 h 6858000"/>
              <a:gd name="csX4" fmla="*/ 10132887 w 12193199"/>
              <a:gd name="csY4" fmla="*/ 6521803 h 6858000"/>
              <a:gd name="csX5" fmla="*/ 10132887 w 12193199"/>
              <a:gd name="csY5" fmla="*/ 5636182 h 6858000"/>
              <a:gd name="csX6" fmla="*/ 10392423 w 12193199"/>
              <a:gd name="csY6" fmla="*/ 5636182 h 6858000"/>
              <a:gd name="csX7" fmla="*/ 10392423 w 12193199"/>
              <a:gd name="csY7" fmla="*/ 5479690 h 6858000"/>
              <a:gd name="csX8" fmla="*/ 10457107 w 12193199"/>
              <a:gd name="csY8" fmla="*/ 5479686 h 6858000"/>
              <a:gd name="csX9" fmla="*/ 10457107 w 12193199"/>
              <a:gd name="csY9" fmla="*/ 5636175 h 6858000"/>
              <a:gd name="csX10" fmla="*/ 10716643 w 12193199"/>
              <a:gd name="csY10" fmla="*/ 5636175 h 6858000"/>
              <a:gd name="csX11" fmla="*/ 10716643 w 12193199"/>
              <a:gd name="csY11" fmla="*/ 6521796 h 6858000"/>
              <a:gd name="csX12" fmla="*/ 10873141 w 12193199"/>
              <a:gd name="csY12" fmla="*/ 6521796 h 6858000"/>
              <a:gd name="csX13" fmla="*/ 10873141 w 12193199"/>
              <a:gd name="csY13" fmla="*/ 5636175 h 6858000"/>
              <a:gd name="csX14" fmla="*/ 11132676 w 12193199"/>
              <a:gd name="csY14" fmla="*/ 5636175 h 6858000"/>
              <a:gd name="csX15" fmla="*/ 11132676 w 12193199"/>
              <a:gd name="csY15" fmla="*/ 5479686 h 6858000"/>
              <a:gd name="csX16" fmla="*/ 11525170 w 12193199"/>
              <a:gd name="csY16" fmla="*/ 5461715 h 6858000"/>
              <a:gd name="csX17" fmla="*/ 11177410 w 12193199"/>
              <a:gd name="csY17" fmla="*/ 5809479 h 6858000"/>
              <a:gd name="csX18" fmla="*/ 11525170 w 12193199"/>
              <a:gd name="csY18" fmla="*/ 6157232 h 6858000"/>
              <a:gd name="csX19" fmla="*/ 11525170 w 12193199"/>
              <a:gd name="csY19" fmla="*/ 6000745 h 6858000"/>
              <a:gd name="csX20" fmla="*/ 11563715 w 12193199"/>
              <a:gd name="csY20" fmla="*/ 6004630 h 6858000"/>
              <a:gd name="csX21" fmla="*/ 11716430 w 12193199"/>
              <a:gd name="csY21" fmla="*/ 6192019 h 6858000"/>
              <a:gd name="csX22" fmla="*/ 11525167 w 12193199"/>
              <a:gd name="csY22" fmla="*/ 6383279 h 6858000"/>
              <a:gd name="csX23" fmla="*/ 11359511 w 12193199"/>
              <a:gd name="csY23" fmla="*/ 6287660 h 6858000"/>
              <a:gd name="csX24" fmla="*/ 11223965 w 12193199"/>
              <a:gd name="csY24" fmla="*/ 6365931 h 6858000"/>
              <a:gd name="csX25" fmla="*/ 11525167 w 12193199"/>
              <a:gd name="csY25" fmla="*/ 6539782 h 6858000"/>
              <a:gd name="csX26" fmla="*/ 11872927 w 12193199"/>
              <a:gd name="csY26" fmla="*/ 6192029 h 6858000"/>
              <a:gd name="csX27" fmla="*/ 11525167 w 12193199"/>
              <a:gd name="csY27" fmla="*/ 5844266 h 6858000"/>
              <a:gd name="csX28" fmla="*/ 11525167 w 12193199"/>
              <a:gd name="csY28" fmla="*/ 6000743 h 6858000"/>
              <a:gd name="csX29" fmla="*/ 11486622 w 12193199"/>
              <a:gd name="csY29" fmla="*/ 5996857 h 6858000"/>
              <a:gd name="csX30" fmla="*/ 11333911 w 12193199"/>
              <a:gd name="csY30" fmla="*/ 5809479 h 6858000"/>
              <a:gd name="csX31" fmla="*/ 11525170 w 12193199"/>
              <a:gd name="csY31" fmla="*/ 5618204 h 6858000"/>
              <a:gd name="csX32" fmla="*/ 11690826 w 12193199"/>
              <a:gd name="csY32" fmla="*/ 5713823 h 6858000"/>
              <a:gd name="csX33" fmla="*/ 11690841 w 12193199"/>
              <a:gd name="csY33" fmla="*/ 5713823 h 6858000"/>
              <a:gd name="csX34" fmla="*/ 11826386 w 12193199"/>
              <a:gd name="csY34" fmla="*/ 5635552 h 6858000"/>
              <a:gd name="csX35" fmla="*/ 11525170 w 12193199"/>
              <a:gd name="csY35" fmla="*/ 5461715 h 6858000"/>
              <a:gd name="csX36" fmla="*/ 316799 w 12193199"/>
              <a:gd name="csY36" fmla="*/ 316801 h 6858000"/>
              <a:gd name="csX37" fmla="*/ 316799 w 12193199"/>
              <a:gd name="csY37" fmla="*/ 6536438 h 6858000"/>
              <a:gd name="csX38" fmla="*/ 7175036 w 12193199"/>
              <a:gd name="csY38" fmla="*/ 6536438 h 6858000"/>
              <a:gd name="csX39" fmla="*/ 7175036 w 12193199"/>
              <a:gd name="csY39" fmla="*/ 5457525 h 6858000"/>
              <a:gd name="csX40" fmla="*/ 7175036 w 12193199"/>
              <a:gd name="csY40" fmla="*/ 5457519 h 6858000"/>
              <a:gd name="csX41" fmla="*/ 6095501 w 12193199"/>
              <a:gd name="csY41" fmla="*/ 5457519 h 6858000"/>
              <a:gd name="csX42" fmla="*/ 6095501 w 12193199"/>
              <a:gd name="csY42" fmla="*/ 4378605 h 6858000"/>
              <a:gd name="csX43" fmla="*/ 5015967 w 12193199"/>
              <a:gd name="csY43" fmla="*/ 4378605 h 6858000"/>
              <a:gd name="csX44" fmla="*/ 5015967 w 12193199"/>
              <a:gd name="csY44" fmla="*/ 316801 h 6858000"/>
              <a:gd name="csX45" fmla="*/ 0 w 12193199"/>
              <a:gd name="csY45" fmla="*/ 0 h 6858000"/>
              <a:gd name="csX46" fmla="*/ 12193199 w 12193199"/>
              <a:gd name="csY46" fmla="*/ 0 h 6858000"/>
              <a:gd name="csX47" fmla="*/ 12193199 w 12193199"/>
              <a:gd name="csY47" fmla="*/ 6858000 h 6858000"/>
              <a:gd name="csX48" fmla="*/ 0 w 12193199"/>
              <a:gd name="csY48" fmla="*/ 6858000 h 685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</a:cxnLst>
            <a:rect l="l" t="t" r="r" b="b"/>
            <a:pathLst>
              <a:path w="12193199" h="6858000">
                <a:moveTo>
                  <a:pt x="9716853" y="5479690"/>
                </a:moveTo>
                <a:lnTo>
                  <a:pt x="9716853" y="5636182"/>
                </a:lnTo>
                <a:lnTo>
                  <a:pt x="9976386" y="5636182"/>
                </a:lnTo>
                <a:lnTo>
                  <a:pt x="9976386" y="6521803"/>
                </a:lnTo>
                <a:lnTo>
                  <a:pt x="10132887" y="6521803"/>
                </a:lnTo>
                <a:lnTo>
                  <a:pt x="10132887" y="5636182"/>
                </a:lnTo>
                <a:lnTo>
                  <a:pt x="10392423" y="5636182"/>
                </a:lnTo>
                <a:lnTo>
                  <a:pt x="10392423" y="5479690"/>
                </a:lnTo>
                <a:close/>
                <a:moveTo>
                  <a:pt x="10457107" y="5479686"/>
                </a:moveTo>
                <a:lnTo>
                  <a:pt x="10457107" y="5636175"/>
                </a:lnTo>
                <a:lnTo>
                  <a:pt x="10716643" y="5636175"/>
                </a:lnTo>
                <a:lnTo>
                  <a:pt x="10716643" y="6521796"/>
                </a:lnTo>
                <a:lnTo>
                  <a:pt x="10873141" y="6521796"/>
                </a:lnTo>
                <a:lnTo>
                  <a:pt x="10873141" y="5636175"/>
                </a:lnTo>
                <a:lnTo>
                  <a:pt x="11132676" y="5636175"/>
                </a:lnTo>
                <a:lnTo>
                  <a:pt x="11132676" y="5479686"/>
                </a:lnTo>
                <a:close/>
                <a:moveTo>
                  <a:pt x="11525170" y="5461715"/>
                </a:moveTo>
                <a:cubicBezTo>
                  <a:pt x="11333108" y="5461715"/>
                  <a:pt x="11177410" y="5617419"/>
                  <a:pt x="11177410" y="5809479"/>
                </a:cubicBezTo>
                <a:cubicBezTo>
                  <a:pt x="11177410" y="6001542"/>
                  <a:pt x="11333108" y="6157232"/>
                  <a:pt x="11525170" y="6157232"/>
                </a:cubicBezTo>
                <a:lnTo>
                  <a:pt x="11525170" y="6000745"/>
                </a:lnTo>
                <a:lnTo>
                  <a:pt x="11563715" y="6004630"/>
                </a:lnTo>
                <a:cubicBezTo>
                  <a:pt x="11650873" y="6022463"/>
                  <a:pt x="11716430" y="6099573"/>
                  <a:pt x="11716430" y="6192019"/>
                </a:cubicBezTo>
                <a:cubicBezTo>
                  <a:pt x="11716430" y="6297668"/>
                  <a:pt x="11630804" y="6383279"/>
                  <a:pt x="11525167" y="6383279"/>
                </a:cubicBezTo>
                <a:cubicBezTo>
                  <a:pt x="11454380" y="6383279"/>
                  <a:pt x="11392580" y="6344810"/>
                  <a:pt x="11359511" y="6287660"/>
                </a:cubicBezTo>
                <a:lnTo>
                  <a:pt x="11223965" y="6365931"/>
                </a:lnTo>
                <a:cubicBezTo>
                  <a:pt x="11284088" y="6469856"/>
                  <a:pt x="11396468" y="6539782"/>
                  <a:pt x="11525167" y="6539782"/>
                </a:cubicBezTo>
                <a:cubicBezTo>
                  <a:pt x="11717228" y="6539782"/>
                  <a:pt x="11872927" y="6384079"/>
                  <a:pt x="11872927" y="6192029"/>
                </a:cubicBezTo>
                <a:cubicBezTo>
                  <a:pt x="11872927" y="5999980"/>
                  <a:pt x="11717228" y="5844266"/>
                  <a:pt x="11525167" y="5844266"/>
                </a:cubicBezTo>
                <a:lnTo>
                  <a:pt x="11525167" y="6000743"/>
                </a:lnTo>
                <a:lnTo>
                  <a:pt x="11486622" y="5996857"/>
                </a:lnTo>
                <a:cubicBezTo>
                  <a:pt x="11399465" y="5979022"/>
                  <a:pt x="11333911" y="5901903"/>
                  <a:pt x="11333911" y="5809479"/>
                </a:cubicBezTo>
                <a:cubicBezTo>
                  <a:pt x="11333911" y="5703866"/>
                  <a:pt x="11419547" y="5618204"/>
                  <a:pt x="11525170" y="5618204"/>
                </a:cubicBezTo>
                <a:cubicBezTo>
                  <a:pt x="11595960" y="5618204"/>
                  <a:pt x="11657757" y="5656673"/>
                  <a:pt x="11690826" y="5713823"/>
                </a:cubicBezTo>
                <a:lnTo>
                  <a:pt x="11690841" y="5713823"/>
                </a:lnTo>
                <a:lnTo>
                  <a:pt x="11826386" y="5635552"/>
                </a:lnTo>
                <a:cubicBezTo>
                  <a:pt x="11766238" y="5531627"/>
                  <a:pt x="11653884" y="5461715"/>
                  <a:pt x="11525170" y="5461715"/>
                </a:cubicBezTo>
                <a:close/>
                <a:moveTo>
                  <a:pt x="316799" y="316801"/>
                </a:moveTo>
                <a:lnTo>
                  <a:pt x="316799" y="6536438"/>
                </a:lnTo>
                <a:lnTo>
                  <a:pt x="7175036" y="6536438"/>
                </a:lnTo>
                <a:lnTo>
                  <a:pt x="7175036" y="5457525"/>
                </a:lnTo>
                <a:lnTo>
                  <a:pt x="7175036" y="5457519"/>
                </a:lnTo>
                <a:lnTo>
                  <a:pt x="6095501" y="5457519"/>
                </a:lnTo>
                <a:lnTo>
                  <a:pt x="6095501" y="4378605"/>
                </a:lnTo>
                <a:lnTo>
                  <a:pt x="5015967" y="4378605"/>
                </a:lnTo>
                <a:lnTo>
                  <a:pt x="5015967" y="316801"/>
                </a:lnTo>
                <a:close/>
                <a:moveTo>
                  <a:pt x="0" y="0"/>
                </a:moveTo>
                <a:lnTo>
                  <a:pt x="12193199" y="0"/>
                </a:lnTo>
                <a:lnTo>
                  <a:pt x="121931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3A19F7E4-8234-EA87-879D-8C81827E410A}"/>
              </a:ext>
            </a:extLst>
          </p:cNvPr>
          <p:cNvSpPr/>
          <p:nvPr/>
        </p:nvSpPr>
        <p:spPr>
          <a:xfrm>
            <a:off x="11015761" y="2703937"/>
            <a:ext cx="31027" cy="37553"/>
          </a:xfrm>
          <a:custGeom>
            <a:avLst/>
            <a:gdLst>
              <a:gd name="connsiteX0" fmla="*/ 490 w 31027"/>
              <a:gd name="connsiteY0" fmla="*/ 37554 h 37553"/>
              <a:gd name="connsiteX1" fmla="*/ 31027 w 31027"/>
              <a:gd name="connsiteY1" fmla="*/ 0 h 37553"/>
              <a:gd name="connsiteX2" fmla="*/ 7371 w 31027"/>
              <a:gd name="connsiteY2" fmla="*/ 20956 h 37553"/>
              <a:gd name="connsiteX3" fmla="*/ 490 w 31027"/>
              <a:gd name="connsiteY3" fmla="*/ 37554 h 3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27" h="37553">
                <a:moveTo>
                  <a:pt x="490" y="37554"/>
                </a:moveTo>
                <a:cubicBezTo>
                  <a:pt x="14774" y="28896"/>
                  <a:pt x="29783" y="18271"/>
                  <a:pt x="31027" y="0"/>
                </a:cubicBezTo>
                <a:cubicBezTo>
                  <a:pt x="23348" y="4966"/>
                  <a:pt x="12845" y="13925"/>
                  <a:pt x="7371" y="20956"/>
                </a:cubicBezTo>
                <a:cubicBezTo>
                  <a:pt x="4755" y="24309"/>
                  <a:pt x="-1840" y="33310"/>
                  <a:pt x="490" y="37554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795A9B-7BF1-00FF-1763-6AE413A6740F}"/>
              </a:ext>
            </a:extLst>
          </p:cNvPr>
          <p:cNvSpPr/>
          <p:nvPr/>
        </p:nvSpPr>
        <p:spPr>
          <a:xfrm>
            <a:off x="11737482" y="1257078"/>
            <a:ext cx="14087" cy="9380"/>
          </a:xfrm>
          <a:custGeom>
            <a:avLst/>
            <a:gdLst>
              <a:gd name="connsiteX0" fmla="*/ 0 w 14087"/>
              <a:gd name="connsiteY0" fmla="*/ 9380 h 9380"/>
              <a:gd name="connsiteX1" fmla="*/ 7019 w 14087"/>
              <a:gd name="connsiteY1" fmla="*/ 9371 h 9380"/>
              <a:gd name="connsiteX2" fmla="*/ 14087 w 14087"/>
              <a:gd name="connsiteY2" fmla="*/ 0 h 9380"/>
              <a:gd name="connsiteX3" fmla="*/ 0 w 14087"/>
              <a:gd name="connsiteY3" fmla="*/ 0 h 9380"/>
              <a:gd name="connsiteX4" fmla="*/ 0 w 14087"/>
              <a:gd name="connsiteY4" fmla="*/ 9380 h 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7" h="9380">
                <a:moveTo>
                  <a:pt x="0" y="9380"/>
                </a:moveTo>
                <a:lnTo>
                  <a:pt x="7019" y="9371"/>
                </a:lnTo>
                <a:lnTo>
                  <a:pt x="14087" y="0"/>
                </a:lnTo>
                <a:lnTo>
                  <a:pt x="0" y="0"/>
                </a:lnTo>
                <a:lnTo>
                  <a:pt x="0" y="9380"/>
                </a:ln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EE36DA42-9BA1-B228-3369-F2A01E1D82EE}"/>
              </a:ext>
            </a:extLst>
          </p:cNvPr>
          <p:cNvSpPr/>
          <p:nvPr/>
        </p:nvSpPr>
        <p:spPr>
          <a:xfrm>
            <a:off x="5159694" y="5555378"/>
            <a:ext cx="4583" cy="4701"/>
          </a:xfrm>
          <a:custGeom>
            <a:avLst/>
            <a:gdLst>
              <a:gd name="connsiteX0" fmla="*/ 2291 w 4583"/>
              <a:gd name="connsiteY0" fmla="*/ 0 h 4701"/>
              <a:gd name="connsiteX1" fmla="*/ 2291 w 4583"/>
              <a:gd name="connsiteY1" fmla="*/ 4702 h 4701"/>
              <a:gd name="connsiteX2" fmla="*/ 2291 w 4583"/>
              <a:gd name="connsiteY2" fmla="*/ 0 h 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83" h="4701">
                <a:moveTo>
                  <a:pt x="2291" y="0"/>
                </a:moveTo>
                <a:cubicBezTo>
                  <a:pt x="-764" y="0"/>
                  <a:pt x="-764" y="4702"/>
                  <a:pt x="2291" y="4702"/>
                </a:cubicBezTo>
                <a:cubicBezTo>
                  <a:pt x="5347" y="4702"/>
                  <a:pt x="5347" y="0"/>
                  <a:pt x="2291" y="0"/>
                </a:cubicBezTo>
                <a:close/>
              </a:path>
            </a:pathLst>
          </a:custGeom>
          <a:solidFill>
            <a:srgbClr val="85C454"/>
          </a:solidFill>
          <a:ln w="327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315F271E-48BE-3BE1-BC7B-4BA22DDC25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2271519"/>
            <a:ext cx="4296040" cy="2403919"/>
          </a:xfrm>
        </p:spPr>
        <p:txBody>
          <a:bodyPr anchor="ctr" anchorCtr="0"/>
          <a:lstStyle>
            <a:lvl1pPr algn="l">
              <a:lnSpc>
                <a:spcPct val="85000"/>
              </a:lnSpc>
              <a:defRPr sz="5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8F75DC6C-808F-81B8-89AA-45060D1AD5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4773148"/>
            <a:ext cx="5085423" cy="676019"/>
          </a:xfrm>
        </p:spPr>
        <p:txBody>
          <a:bodyPr anchor="t" anchorCtr="0"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6" name="Tekstin paikkamerkki 24">
            <a:extLst>
              <a:ext uri="{FF2B5EF4-FFF2-40B4-BE49-F238E27FC236}">
                <a16:creationId xmlns:a16="http://schemas.microsoft.com/office/drawing/2014/main" id="{A43A4E35-CEE7-F712-90F4-EA0DDDB31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914128"/>
            <a:ext cx="6534458" cy="461962"/>
          </a:xfrm>
        </p:spPr>
        <p:txBody>
          <a:bodyPr anchor="ctr" anchorCtr="0"/>
          <a:lstStyle>
            <a:lvl1pPr>
              <a:buNone/>
              <a:defRPr sz="1800" b="1"/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Lisää nimi ja päivämäärä tähän</a:t>
            </a:r>
          </a:p>
        </p:txBody>
      </p:sp>
    </p:spTree>
    <p:extLst>
      <p:ext uri="{BB962C8B-B14F-4D97-AF65-F5344CB8AC3E}">
        <p14:creationId xmlns:p14="http://schemas.microsoft.com/office/powerpoint/2010/main" val="418269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orakulmio 30">
            <a:extLst>
              <a:ext uri="{FF2B5EF4-FFF2-40B4-BE49-F238E27FC236}">
                <a16:creationId xmlns:a16="http://schemas.microsoft.com/office/drawing/2014/main" id="{3FDA972D-DDDE-145B-8D2D-4FC130153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24589"/>
            <a:ext cx="12192000" cy="633412"/>
          </a:xfrm>
          <a:prstGeom prst="rect">
            <a:avLst/>
          </a:prstGeom>
          <a:solidFill>
            <a:srgbClr val="197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0" name="Ryhmä 29">
            <a:extLst>
              <a:ext uri="{FF2B5EF4-FFF2-40B4-BE49-F238E27FC236}">
                <a16:creationId xmlns:a16="http://schemas.microsoft.com/office/drawing/2014/main" id="{58F23CF3-B7DE-321B-D3DA-9AA69FE82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 bwMode="white">
          <a:xfrm>
            <a:off x="11117180" y="6353273"/>
            <a:ext cx="752557" cy="379077"/>
            <a:chOff x="9116115" y="6183034"/>
            <a:chExt cx="1267284" cy="63835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C52049A-64CA-E798-37CD-A0A831733F88}"/>
                </a:ext>
              </a:extLst>
            </p:cNvPr>
            <p:cNvSpPr/>
            <p:nvPr/>
          </p:nvSpPr>
          <p:spPr bwMode="white">
            <a:xfrm>
              <a:off x="9974568" y="6183034"/>
              <a:ext cx="381452" cy="411854"/>
            </a:xfrm>
            <a:custGeom>
              <a:avLst/>
              <a:gdLst>
                <a:gd name="csX0" fmla="*/ 301790 w 381452"/>
                <a:gd name="csY0" fmla="*/ 149276 h 411854"/>
                <a:gd name="csX1" fmla="*/ 381452 w 381452"/>
                <a:gd name="csY1" fmla="*/ 102931 h 411854"/>
                <a:gd name="csX2" fmla="*/ 204403 w 381452"/>
                <a:gd name="csY2" fmla="*/ 0 h 411854"/>
                <a:gd name="csX3" fmla="*/ 0 w 381452"/>
                <a:gd name="csY3" fmla="*/ 205940 h 411854"/>
                <a:gd name="csX4" fmla="*/ 204403 w 381452"/>
                <a:gd name="csY4" fmla="*/ 411854 h 411854"/>
                <a:gd name="csX5" fmla="*/ 204403 w 381452"/>
                <a:gd name="csY5" fmla="*/ 319190 h 411854"/>
                <a:gd name="csX6" fmla="*/ 91998 w 381452"/>
                <a:gd name="csY6" fmla="*/ 205940 h 411854"/>
                <a:gd name="csX7" fmla="*/ 204403 w 381452"/>
                <a:gd name="csY7" fmla="*/ 92664 h 411854"/>
                <a:gd name="csX8" fmla="*/ 301765 w 381452"/>
                <a:gd name="csY8" fmla="*/ 149302 h 411854"/>
                <a:gd name="csX9" fmla="*/ 301790 w 381452"/>
                <a:gd name="csY9" fmla="*/ 149302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</a:cxnLst>
              <a:rect l="l" t="t" r="r" b="b"/>
              <a:pathLst>
                <a:path w="381452" h="411854">
                  <a:moveTo>
                    <a:pt x="301790" y="149276"/>
                  </a:moveTo>
                  <a:lnTo>
                    <a:pt x="381452" y="102931"/>
                  </a:lnTo>
                  <a:cubicBezTo>
                    <a:pt x="346104" y="41404"/>
                    <a:pt x="280081" y="0"/>
                    <a:pt x="204403" y="0"/>
                  </a:cubicBezTo>
                  <a:cubicBezTo>
                    <a:pt x="91513" y="0"/>
                    <a:pt x="0" y="92201"/>
                    <a:pt x="0" y="205940"/>
                  </a:cubicBezTo>
                  <a:cubicBezTo>
                    <a:pt x="0" y="319679"/>
                    <a:pt x="91513" y="411854"/>
                    <a:pt x="204403" y="411854"/>
                  </a:cubicBezTo>
                  <a:lnTo>
                    <a:pt x="204403" y="319190"/>
                  </a:lnTo>
                  <a:cubicBezTo>
                    <a:pt x="142313" y="319190"/>
                    <a:pt x="91998" y="268471"/>
                    <a:pt x="91998" y="205940"/>
                  </a:cubicBezTo>
                  <a:cubicBezTo>
                    <a:pt x="91998" y="143384"/>
                    <a:pt x="142339" y="92664"/>
                    <a:pt x="204403" y="92664"/>
                  </a:cubicBezTo>
                  <a:cubicBezTo>
                    <a:pt x="246009" y="92664"/>
                    <a:pt x="282328" y="115438"/>
                    <a:pt x="301765" y="149302"/>
                  </a:cubicBezTo>
                  <a:lnTo>
                    <a:pt x="301790" y="149302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2BF76E28-180B-B901-7768-11193BD716CE}"/>
                </a:ext>
              </a:extLst>
            </p:cNvPr>
            <p:cNvSpPr/>
            <p:nvPr/>
          </p:nvSpPr>
          <p:spPr bwMode="white">
            <a:xfrm>
              <a:off x="10001947" y="6409535"/>
              <a:ext cx="381452" cy="411854"/>
            </a:xfrm>
            <a:custGeom>
              <a:avLst/>
              <a:gdLst>
                <a:gd name="csX0" fmla="*/ 177023 w 381452"/>
                <a:gd name="csY0" fmla="*/ 0 h 411854"/>
                <a:gd name="csX1" fmla="*/ 177023 w 381452"/>
                <a:gd name="csY1" fmla="*/ 92664 h 411854"/>
                <a:gd name="csX2" fmla="*/ 289429 w 381452"/>
                <a:gd name="csY2" fmla="*/ 205940 h 411854"/>
                <a:gd name="csX3" fmla="*/ 177023 w 381452"/>
                <a:gd name="csY3" fmla="*/ 319190 h 411854"/>
                <a:gd name="csX4" fmla="*/ 79662 w 381452"/>
                <a:gd name="csY4" fmla="*/ 262578 h 411854"/>
                <a:gd name="csX5" fmla="*/ 0 w 381452"/>
                <a:gd name="csY5" fmla="*/ 308923 h 411854"/>
                <a:gd name="csX6" fmla="*/ 175721 w 381452"/>
                <a:gd name="csY6" fmla="*/ 411854 h 411854"/>
                <a:gd name="csX7" fmla="*/ 177892 w 381452"/>
                <a:gd name="csY7" fmla="*/ 411854 h 411854"/>
                <a:gd name="csX8" fmla="*/ 381452 w 381452"/>
                <a:gd name="csY8" fmla="*/ 205940 h 411854"/>
                <a:gd name="csX9" fmla="*/ 177049 w 381452"/>
                <a:gd name="csY9" fmla="*/ 26 h 411854"/>
                <a:gd name="csX10" fmla="*/ 177049 w 381452"/>
                <a:gd name="csY10" fmla="*/ 0 h 4118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381452" h="411854">
                  <a:moveTo>
                    <a:pt x="177023" y="0"/>
                  </a:moveTo>
                  <a:lnTo>
                    <a:pt x="177023" y="92664"/>
                  </a:lnTo>
                  <a:cubicBezTo>
                    <a:pt x="239113" y="92664"/>
                    <a:pt x="289429" y="143384"/>
                    <a:pt x="289429" y="205940"/>
                  </a:cubicBezTo>
                  <a:cubicBezTo>
                    <a:pt x="289429" y="268497"/>
                    <a:pt x="239088" y="319190"/>
                    <a:pt x="177023" y="319190"/>
                  </a:cubicBezTo>
                  <a:cubicBezTo>
                    <a:pt x="135417" y="319190"/>
                    <a:pt x="99098" y="296417"/>
                    <a:pt x="79662" y="262578"/>
                  </a:cubicBezTo>
                  <a:lnTo>
                    <a:pt x="0" y="308923"/>
                  </a:lnTo>
                  <a:cubicBezTo>
                    <a:pt x="35144" y="370090"/>
                    <a:pt x="100631" y="411391"/>
                    <a:pt x="175721" y="411854"/>
                  </a:cubicBezTo>
                  <a:lnTo>
                    <a:pt x="177892" y="411854"/>
                  </a:lnTo>
                  <a:cubicBezTo>
                    <a:pt x="290399" y="411391"/>
                    <a:pt x="381452" y="319396"/>
                    <a:pt x="381452" y="205940"/>
                  </a:cubicBezTo>
                  <a:cubicBezTo>
                    <a:pt x="381452" y="92227"/>
                    <a:pt x="289939" y="26"/>
                    <a:pt x="177049" y="26"/>
                  </a:cubicBezTo>
                  <a:lnTo>
                    <a:pt x="177049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8138305D-151C-ABB5-2B0E-F4DE0AABB964}"/>
                </a:ext>
              </a:extLst>
            </p:cNvPr>
            <p:cNvSpPr/>
            <p:nvPr/>
          </p:nvSpPr>
          <p:spPr bwMode="white">
            <a:xfrm>
              <a:off x="9551228" y="6193662"/>
              <a:ext cx="397057" cy="617099"/>
            </a:xfrm>
            <a:custGeom>
              <a:avLst/>
              <a:gdLst>
                <a:gd name="csX0" fmla="*/ 244528 w 397057"/>
                <a:gd name="csY0" fmla="*/ 92664 h 617099"/>
                <a:gd name="csX1" fmla="*/ 397058 w 397057"/>
                <a:gd name="csY1" fmla="*/ 92664 h 617099"/>
                <a:gd name="csX2" fmla="*/ 397058 w 397057"/>
                <a:gd name="csY2" fmla="*/ 0 h 617099"/>
                <a:gd name="csX3" fmla="*/ 0 w 397057"/>
                <a:gd name="csY3" fmla="*/ 0 h 617099"/>
                <a:gd name="csX4" fmla="*/ 0 w 397057"/>
                <a:gd name="csY4" fmla="*/ 92664 h 617099"/>
                <a:gd name="csX5" fmla="*/ 152530 w 397057"/>
                <a:gd name="csY5" fmla="*/ 92664 h 617099"/>
                <a:gd name="csX6" fmla="*/ 152530 w 397057"/>
                <a:gd name="csY6" fmla="*/ 617100 h 617099"/>
                <a:gd name="csX7" fmla="*/ 244528 w 397057"/>
                <a:gd name="csY7" fmla="*/ 617100 h 617099"/>
                <a:gd name="csX8" fmla="*/ 244528 w 397057"/>
                <a:gd name="csY8" fmla="*/ 92664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44528" y="92664"/>
                  </a:move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lnTo>
                    <a:pt x="0" y="92664"/>
                  </a:lnTo>
                  <a:lnTo>
                    <a:pt x="152530" y="92664"/>
                  </a:lnTo>
                  <a:lnTo>
                    <a:pt x="152530" y="617100"/>
                  </a:lnTo>
                  <a:lnTo>
                    <a:pt x="244528" y="617100"/>
                  </a:lnTo>
                  <a:lnTo>
                    <a:pt x="244528" y="92664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DFDD5F6B-134E-A16B-5354-371917F0A26F}"/>
                </a:ext>
              </a:extLst>
            </p:cNvPr>
            <p:cNvSpPr/>
            <p:nvPr/>
          </p:nvSpPr>
          <p:spPr bwMode="white">
            <a:xfrm>
              <a:off x="9116115" y="6193662"/>
              <a:ext cx="397057" cy="617099"/>
            </a:xfrm>
            <a:custGeom>
              <a:avLst/>
              <a:gdLst>
                <a:gd name="csX0" fmla="*/ 26 w 397057"/>
                <a:gd name="csY0" fmla="*/ 0 h 617099"/>
                <a:gd name="csX1" fmla="*/ 26 w 397057"/>
                <a:gd name="csY1" fmla="*/ 92664 h 617099"/>
                <a:gd name="csX2" fmla="*/ 152555 w 397057"/>
                <a:gd name="csY2" fmla="*/ 92664 h 617099"/>
                <a:gd name="csX3" fmla="*/ 152555 w 397057"/>
                <a:gd name="csY3" fmla="*/ 617100 h 617099"/>
                <a:gd name="csX4" fmla="*/ 244528 w 397057"/>
                <a:gd name="csY4" fmla="*/ 617100 h 617099"/>
                <a:gd name="csX5" fmla="*/ 244528 w 397057"/>
                <a:gd name="csY5" fmla="*/ 92664 h 617099"/>
                <a:gd name="csX6" fmla="*/ 397058 w 397057"/>
                <a:gd name="csY6" fmla="*/ 92664 h 617099"/>
                <a:gd name="csX7" fmla="*/ 397058 w 397057"/>
                <a:gd name="csY7" fmla="*/ 0 h 617099"/>
                <a:gd name="csX8" fmla="*/ 0 w 397057"/>
                <a:gd name="csY8" fmla="*/ 0 h 61709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97057" h="617099">
                  <a:moveTo>
                    <a:pt x="26" y="0"/>
                  </a:moveTo>
                  <a:lnTo>
                    <a:pt x="26" y="92664"/>
                  </a:lnTo>
                  <a:lnTo>
                    <a:pt x="152555" y="92664"/>
                  </a:lnTo>
                  <a:lnTo>
                    <a:pt x="152555" y="617100"/>
                  </a:lnTo>
                  <a:lnTo>
                    <a:pt x="244528" y="617100"/>
                  </a:lnTo>
                  <a:lnTo>
                    <a:pt x="244528" y="92664"/>
                  </a:lnTo>
                  <a:lnTo>
                    <a:pt x="397058" y="92664"/>
                  </a:lnTo>
                  <a:lnTo>
                    <a:pt x="3970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554" cap="flat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11F3DD5-D236-AA17-1172-A81514E1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49027"/>
            <a:ext cx="11160125" cy="13247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FC6942-3CAB-06B5-9BF9-EB262AB13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2171889"/>
            <a:ext cx="11160125" cy="37925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4" name="Päivämäärän paikkamerkki 33">
            <a:extLst>
              <a:ext uri="{FF2B5EF4-FFF2-40B4-BE49-F238E27FC236}">
                <a16:creationId xmlns:a16="http://schemas.microsoft.com/office/drawing/2014/main" id="{8F61AC0D-24FD-2D48-378C-337100DB2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3043" y="6425294"/>
            <a:ext cx="1343026" cy="2553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FA22FB6-A4EF-41C7-A79C-B30ABC4C4DF1}" type="datetime1">
              <a:rPr lang="fi-FI" smtClean="0"/>
              <a:t>17.2.2026</a:t>
            </a:fld>
            <a:endParaRPr lang="fi-FI" dirty="0"/>
          </a:p>
        </p:txBody>
      </p:sp>
      <p:sp>
        <p:nvSpPr>
          <p:cNvPr id="35" name="Alatunnisteen paikkamerkki 34">
            <a:extLst>
              <a:ext uri="{FF2B5EF4-FFF2-40B4-BE49-F238E27FC236}">
                <a16:creationId xmlns:a16="http://schemas.microsoft.com/office/drawing/2014/main" id="{E6598B29-71E1-AE29-1C8E-53A0812A8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14990" y="6425294"/>
            <a:ext cx="4114800" cy="2553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6" name="Dian numeron paikkamerkki 35">
            <a:extLst>
              <a:ext uri="{FF2B5EF4-FFF2-40B4-BE49-F238E27FC236}">
                <a16:creationId xmlns:a16="http://schemas.microsoft.com/office/drawing/2014/main" id="{0F7EDC13-58EB-7251-BCCD-4F1B6E0D6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425294"/>
            <a:ext cx="598487" cy="2553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4D5B440-2D00-4570-A011-9CCF5046F4D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7E050C1A-358E-290C-3DFB-2F18ACFB4BA1}"/>
              </a:ext>
            </a:extLst>
          </p:cNvPr>
          <p:cNvSpPr txBox="1"/>
          <p:nvPr userDrawn="1"/>
        </p:nvSpPr>
        <p:spPr>
          <a:xfrm>
            <a:off x="10021162" y="6425294"/>
            <a:ext cx="529608" cy="2553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fi-FI" sz="1200" dirty="0">
                <a:solidFill>
                  <a:schemeClr val="bg1"/>
                </a:solidFill>
              </a:rPr>
              <a:t>tts.fi</a:t>
            </a:r>
          </a:p>
        </p:txBody>
      </p:sp>
    </p:spTree>
    <p:extLst>
      <p:ext uri="{BB962C8B-B14F-4D97-AF65-F5344CB8AC3E}">
        <p14:creationId xmlns:p14="http://schemas.microsoft.com/office/powerpoint/2010/main" val="86193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000" b="0" kern="1200" cap="none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5000"/>
        </a:lnSpc>
        <a:spcBef>
          <a:spcPts val="1000"/>
        </a:spcBef>
        <a:buClrTx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69875" algn="l" defTabSz="914400" rtl="0" eaLnBrk="1" latinLnBrk="0" hangingPunct="1">
        <a:lnSpc>
          <a:spcPct val="105000"/>
        </a:lnSpc>
        <a:spcBef>
          <a:spcPts val="1000"/>
        </a:spcBef>
        <a:buClrTx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69875" algn="l" defTabSz="914400" rtl="0" eaLnBrk="1" latinLnBrk="0" hangingPunct="1">
        <a:lnSpc>
          <a:spcPct val="105000"/>
        </a:lnSpc>
        <a:spcBef>
          <a:spcPts val="700"/>
        </a:spcBef>
        <a:buClrTx/>
        <a:buFont typeface="Arial" panose="020B0604020202020204" pitchFamily="34" charset="0"/>
        <a:buChar char="•"/>
        <a:defRPr sz="165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166813" indent="-268288" algn="l" defTabSz="914400" rtl="0" eaLnBrk="1" latinLnBrk="0" hangingPunct="1">
        <a:lnSpc>
          <a:spcPct val="105000"/>
        </a:lnSpc>
        <a:spcBef>
          <a:spcPts val="0"/>
        </a:spcBef>
        <a:buClrTx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177800" algn="l" defTabSz="914400" rtl="0" eaLnBrk="1" latinLnBrk="0" hangingPunct="1">
        <a:lnSpc>
          <a:spcPct val="105000"/>
        </a:lnSpc>
        <a:spcBef>
          <a:spcPts val="0"/>
        </a:spcBef>
        <a:buClrTx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5" orient="horz" pos="3921">
          <p15:clr>
            <a:srgbClr val="F26B43"/>
          </p15:clr>
        </p15:guide>
        <p15:guide id="6" pos="73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DMcZjY9PcY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rn.fi/URN:NBN:fi-fe20251106105686" TargetMode="Externa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nmittauslaitos.fi/asioi-verkossa/karttapaikka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karttaselain.fi/maastokartat" TargetMode="Externa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suonentieto.fi/tuotteet/agrismart/" TargetMode="External"/><Relationship Id="rId5" Type="http://schemas.openxmlformats.org/officeDocument/2006/relationships/hyperlink" Target="https://www.sirppi.fi/fi/peltokartta-kannykkaan/" TargetMode="External"/><Relationship Id="rId4" Type="http://schemas.openxmlformats.org/officeDocument/2006/relationships/hyperlink" Target="https://peltolohkot.f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536C5-BE5D-9085-75BB-CCF93676F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528F9A-2734-B054-2DD9-07F6076A7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6799" y="592421"/>
            <a:ext cx="4024657" cy="3956897"/>
          </a:xfrm>
        </p:spPr>
        <p:txBody>
          <a:bodyPr anchor="b">
            <a:normAutofit fontScale="90000"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fi-FI" sz="4400" b="1" kern="0" dirty="0"/>
              <a:t>Koneurakoinnin sopimukset</a:t>
            </a:r>
            <a:br>
              <a:rPr lang="fi-FI" sz="4400" b="1" kern="0" dirty="0"/>
            </a:br>
            <a:br>
              <a:rPr lang="fi-FI" sz="3500" b="1" kern="0" dirty="0"/>
            </a:br>
            <a:r>
              <a:rPr lang="fi-FI" sz="3100" dirty="0"/>
              <a:t>Onnistunut omistajanvaihdos </a:t>
            </a:r>
            <a:r>
              <a:rPr lang="fi-FI" sz="2700" dirty="0"/>
              <a:t>–hankkeen</a:t>
            </a:r>
            <a:br>
              <a:rPr lang="fi-FI" sz="2700" dirty="0"/>
            </a:br>
            <a:r>
              <a:rPr lang="fi-FI" sz="2700" dirty="0"/>
              <a:t> </a:t>
            </a:r>
            <a:r>
              <a:rPr lang="fi-FI" sz="2700" kern="0" dirty="0"/>
              <a:t>webinaari 9.2.2026</a:t>
            </a:r>
            <a:br>
              <a:rPr lang="fi-FI" sz="3500" b="1" kern="0" dirty="0"/>
            </a:br>
            <a:br>
              <a:rPr lang="fi-FI" sz="3500" b="1" kern="0" dirty="0"/>
            </a:br>
            <a:endParaRPr lang="fi-FI" sz="3500" dirty="0"/>
          </a:p>
        </p:txBody>
      </p:sp>
      <p:sp>
        <p:nvSpPr>
          <p:cNvPr id="16" name="Subtitle 3">
            <a:extLst>
              <a:ext uri="{FF2B5EF4-FFF2-40B4-BE49-F238E27FC236}">
                <a16:creationId xmlns:a16="http://schemas.microsoft.com/office/drawing/2014/main" id="{FA5BF5E6-2CD3-A493-F3E1-59B5219C9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1781" y="4879358"/>
            <a:ext cx="6029676" cy="676019"/>
          </a:xfrm>
        </p:spPr>
        <p:txBody>
          <a:bodyPr>
            <a:normAutofit/>
          </a:bodyPr>
          <a:lstStyle/>
          <a:p>
            <a:r>
              <a:rPr lang="fi-FI" sz="2800" kern="0" dirty="0"/>
              <a:t>Eerikki Kaila, eerikki.kaila@tts.fi</a:t>
            </a:r>
            <a:endParaRPr lang="en-US" sz="3200" dirty="0"/>
          </a:p>
        </p:txBody>
      </p:sp>
      <p:sp>
        <p:nvSpPr>
          <p:cNvPr id="3" name="Alatunnisteen paikkamerkki 10">
            <a:extLst>
              <a:ext uri="{FF2B5EF4-FFF2-40B4-BE49-F238E27FC236}">
                <a16:creationId xmlns:a16="http://schemas.microsoft.com/office/drawing/2014/main" id="{95F5B724-64A9-D88C-3FC9-B581FCBF3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Tuottavan työn suunnannäyttäjä</a:t>
            </a: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13C13E22-DDC1-DE4D-2FA6-8870518DED4C}"/>
              </a:ext>
            </a:extLst>
          </p:cNvPr>
          <p:cNvGrpSpPr/>
          <p:nvPr/>
        </p:nvGrpSpPr>
        <p:grpSpPr>
          <a:xfrm>
            <a:off x="221248" y="592421"/>
            <a:ext cx="5758928" cy="3037748"/>
            <a:chOff x="108486" y="9591"/>
            <a:chExt cx="5990680" cy="2952000"/>
          </a:xfrm>
        </p:grpSpPr>
        <p:pic>
          <p:nvPicPr>
            <p:cNvPr id="8" name="Kuva 7" descr="Kuva, joka sisältää kohteen ulko, taivas, puu, ruoho&#10;&#10;Kuvaus luotu automaattisesti">
              <a:extLst>
                <a:ext uri="{FF2B5EF4-FFF2-40B4-BE49-F238E27FC236}">
                  <a16:creationId xmlns:a16="http://schemas.microsoft.com/office/drawing/2014/main" id="{D097B2C3-8296-1F99-D6B2-6AF6088911A4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3068" y="1485591"/>
              <a:ext cx="2987999" cy="1476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9" name="Kuva 8" descr="Kuva, joka sisältää kohteen ulko, rekka, taivas, ruoho&#10;&#10;Kuvaus luotu automaattisesti">
              <a:extLst>
                <a:ext uri="{FF2B5EF4-FFF2-40B4-BE49-F238E27FC236}">
                  <a16:creationId xmlns:a16="http://schemas.microsoft.com/office/drawing/2014/main" id="{1711299E-1522-550E-0852-58A157661DB2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86" y="9591"/>
              <a:ext cx="2988000" cy="1476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0" name="Kuva 9" descr="Kuva, joka sisältää kohteen taivas, keltainen, ulko, rekka&#10;&#10;Kuvaus luotu automaattisesti">
              <a:extLst>
                <a:ext uri="{FF2B5EF4-FFF2-40B4-BE49-F238E27FC236}">
                  <a16:creationId xmlns:a16="http://schemas.microsoft.com/office/drawing/2014/main" id="{2BC04A9E-7720-5A73-F1CA-56DD738B3E96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11166" y="9591"/>
              <a:ext cx="2988000" cy="14760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1" name="Kuva 10" descr="Kuva, joka sisältää kohteen rekka, taivas, ulko, auto&#10;&#10;Kuvaus luotu automaattisesti">
              <a:extLst>
                <a:ext uri="{FF2B5EF4-FFF2-40B4-BE49-F238E27FC236}">
                  <a16:creationId xmlns:a16="http://schemas.microsoft.com/office/drawing/2014/main" id="{6480466E-7F71-E15D-4DC5-FCB18996209D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86" y="1485591"/>
              <a:ext cx="2987999" cy="147600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15589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>
          <a:xfrm>
            <a:off x="1995054" y="365125"/>
            <a:ext cx="9358745" cy="1325563"/>
          </a:xfrm>
        </p:spPr>
        <p:txBody>
          <a:bodyPr/>
          <a:lstStyle/>
          <a:p>
            <a:r>
              <a:rPr lang="fi-FI" dirty="0"/>
              <a:t>Sopimukseen myös</a:t>
            </a:r>
          </a:p>
        </p:txBody>
      </p:sp>
      <p:sp>
        <p:nvSpPr>
          <p:cNvPr id="21507" name="Sisällön paikkamerkki 2"/>
          <p:cNvSpPr>
            <a:spLocks noGrp="1"/>
          </p:cNvSpPr>
          <p:nvPr>
            <p:ph idx="1"/>
          </p:nvPr>
        </p:nvSpPr>
        <p:spPr>
          <a:xfrm>
            <a:off x="1330036" y="1690689"/>
            <a:ext cx="5879286" cy="2908744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Sopijaosapuolten yhteystiedot</a:t>
            </a:r>
          </a:p>
          <a:p>
            <a:r>
              <a:rPr lang="fi-FI" sz="2400" dirty="0"/>
              <a:t>Voimassaoloaika</a:t>
            </a:r>
          </a:p>
          <a:p>
            <a:r>
              <a:rPr lang="fi-FI" sz="2400" dirty="0"/>
              <a:t>Sopimuksen purkamisehdot</a:t>
            </a:r>
          </a:p>
          <a:p>
            <a:r>
              <a:rPr lang="fi-FI" sz="2400" dirty="0"/>
              <a:t>Erimielisyyksien ratkaisemistapa</a:t>
            </a:r>
          </a:p>
          <a:p>
            <a:r>
              <a:rPr lang="fi-FI" sz="2400" dirty="0"/>
              <a:t>Liitteillä sovellettavia ehtoja ym. , viittauksella voimaan</a:t>
            </a:r>
          </a:p>
          <a:p>
            <a:r>
              <a:rPr lang="fi-FI" sz="2400" dirty="0"/>
              <a:t>Allekirjoitukset</a:t>
            </a:r>
          </a:p>
          <a:p>
            <a:endParaRPr lang="fi-FI" sz="2400" dirty="0"/>
          </a:p>
        </p:txBody>
      </p:sp>
      <p:sp>
        <p:nvSpPr>
          <p:cNvPr id="2" name="Alatunnisteen paikkamerkki 10">
            <a:extLst>
              <a:ext uri="{FF2B5EF4-FFF2-40B4-BE49-F238E27FC236}">
                <a16:creationId xmlns:a16="http://schemas.microsoft.com/office/drawing/2014/main" id="{FB65A561-5EDA-DE40-5770-401A5B4B9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Tuottavan työn suunnannäyttäjä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B222EA-FE0E-C5A8-F29F-C5AFB40EE398}"/>
              </a:ext>
            </a:extLst>
          </p:cNvPr>
          <p:cNvSpPr txBox="1">
            <a:spLocks/>
          </p:cNvSpPr>
          <p:nvPr/>
        </p:nvSpPr>
        <p:spPr>
          <a:xfrm>
            <a:off x="515938" y="6425294"/>
            <a:ext cx="598487" cy="255361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4D5B440-2D00-4570-A011-9CCF5046F4D4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6F75714-6718-7296-8015-64A395C2FC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791" y="1748980"/>
            <a:ext cx="4390644" cy="2927096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C6324E45-1603-7ADC-E8A1-49819F93B636}"/>
              </a:ext>
            </a:extLst>
          </p:cNvPr>
          <p:cNvSpPr txBox="1">
            <a:spLocks/>
          </p:cNvSpPr>
          <p:nvPr/>
        </p:nvSpPr>
        <p:spPr>
          <a:xfrm>
            <a:off x="1330036" y="4892040"/>
            <a:ext cx="5879286" cy="14457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9388" indent="-179388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69875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69875" algn="l" defTabSz="914400" rtl="0" eaLnBrk="1" latinLnBrk="0" hangingPunct="1">
              <a:lnSpc>
                <a:spcPct val="105000"/>
              </a:lnSpc>
              <a:spcBef>
                <a:spcPts val="700"/>
              </a:spcBef>
              <a:buClrTx/>
              <a:buFont typeface="Arial" panose="020B0604020202020204" pitchFamily="34" charset="0"/>
              <a:buChar char="•"/>
              <a:defRPr sz="16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6813" indent="-268288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Vapaasti ladattavia urakointisopimuspohjia eri maatalouskoneurakointitöihin löytyy </a:t>
            </a:r>
            <a:r>
              <a:rPr lang="fi-FI" sz="2400" dirty="0" err="1"/>
              <a:t>TTS:stä</a:t>
            </a:r>
            <a:r>
              <a:rPr lang="fi-FI" sz="2400" dirty="0"/>
              <a:t> mm. Urakka-foorumi.fi -sivustolta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7559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143952-DF70-4341-92B5-A3B6D8A51A5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129782" y="6356350"/>
            <a:ext cx="4114800" cy="365125"/>
          </a:xfrm>
        </p:spPr>
        <p:txBody>
          <a:bodyPr/>
          <a:lstStyle/>
          <a:p>
            <a:r>
              <a:rPr lang="fi-FI"/>
              <a:t>Johtava suomalaisen työn kehittäjä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B75DBED-15EF-478D-A4AB-18BD06AD8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18" y="-7997"/>
            <a:ext cx="9754340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5615615-EED8-C0B7-AA48-D475F0F0E580}"/>
              </a:ext>
            </a:extLst>
          </p:cNvPr>
          <p:cNvSpPr txBox="1"/>
          <p:nvPr/>
        </p:nvSpPr>
        <p:spPr>
          <a:xfrm>
            <a:off x="3264031" y="649480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/>
              <a:t>Esittelyvideo: 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https://youtu.be/0DMcZjY9PcY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896F767B-B033-D17D-5E43-94DB61A6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pPr>
              <a:spcAft>
                <a:spcPts val="600"/>
              </a:spcAft>
            </a:pPr>
            <a:fld id="{34D5B440-2D00-4570-A011-9CCF5046F4D4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8889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341FECF-D05B-4BE8-8436-503F32F4B17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129782" y="6356350"/>
            <a:ext cx="4114800" cy="365125"/>
          </a:xfrm>
        </p:spPr>
        <p:txBody>
          <a:bodyPr/>
          <a:lstStyle/>
          <a:p>
            <a:r>
              <a:rPr lang="fi-FI"/>
              <a:t>Johtava suomalaisen työn kehittäjä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949F3A2-5346-4EFB-8973-904846F6C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403" y="-73152"/>
            <a:ext cx="3952578" cy="6124453"/>
          </a:xfrm>
          <a:prstGeom prst="rect">
            <a:avLst/>
          </a:prstGeom>
        </p:spPr>
      </p:pic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8B145AB5-A88A-45C4-B456-CC4440A2D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16" y="0"/>
            <a:ext cx="4691070" cy="6124453"/>
          </a:xfrm>
          <a:prstGeom prst="rect">
            <a:avLst/>
          </a:prstGeom>
          <a:ln>
            <a:noFill/>
          </a:ln>
        </p:spPr>
      </p:pic>
      <p:sp>
        <p:nvSpPr>
          <p:cNvPr id="3" name="Alatunnisteen paikkamerkki 10">
            <a:extLst>
              <a:ext uri="{FF2B5EF4-FFF2-40B4-BE49-F238E27FC236}">
                <a16:creationId xmlns:a16="http://schemas.microsoft.com/office/drawing/2014/main" id="{808F5EDE-035F-8AC0-4958-1E913F6DB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Tuottavan työn suunnannäyttäjä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13FBFBA4-0715-EB42-1022-DCAA8029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pPr>
              <a:spcAft>
                <a:spcPts val="600"/>
              </a:spcAft>
            </a:pPr>
            <a:fld id="{34D5B440-2D00-4570-A011-9CCF5046F4D4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041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E1DF943-222F-40A0-8590-57651AFC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9" y="96254"/>
            <a:ext cx="9660380" cy="1484976"/>
          </a:xfrm>
        </p:spPr>
        <p:txBody>
          <a:bodyPr>
            <a:normAutofit/>
          </a:bodyPr>
          <a:lstStyle/>
          <a:p>
            <a:r>
              <a:rPr lang="fi-FI" sz="3600" dirty="0"/>
              <a:t>TTS-Kone kone-kustannusten laskentaohjelmisto: </a:t>
            </a:r>
            <a:r>
              <a:rPr lang="fi-FI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https://ttskone.tts.fi</a:t>
            </a:r>
            <a:endParaRPr lang="fi-FI" sz="360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C449EB6-ED24-4041-9D38-22C107238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725" y="1581229"/>
            <a:ext cx="6806295" cy="4659234"/>
          </a:xfrm>
        </p:spPr>
        <p:txBody>
          <a:bodyPr>
            <a:normAutofit fontScale="92500"/>
          </a:bodyPr>
          <a:lstStyle/>
          <a:p>
            <a:r>
              <a:rPr lang="fi-FI" sz="2400" dirty="0"/>
              <a:t>Selainpohjainen ohjelmisto, joka toimii älypuhelimella, tabletilla ja tietokoneella, vaatii vain nettiyhteyden</a:t>
            </a:r>
          </a:p>
          <a:p>
            <a:r>
              <a:rPr lang="fi-FI" sz="2400" dirty="0">
                <a:latin typeface="Satoshi" pitchFamily="50" charset="0"/>
              </a:rPr>
              <a:t>Tehdyt laskelmat tallessa pilvessä.</a:t>
            </a:r>
          </a:p>
          <a:p>
            <a:r>
              <a:rPr lang="fi-FI" sz="2400" dirty="0"/>
              <a:t>Sisältää laajan valikoiman esimerkkikoneita, joiden pohjalta omien kustannuslaskelmien teko on helppoa.</a:t>
            </a:r>
          </a:p>
          <a:p>
            <a:r>
              <a:rPr lang="fi-FI" sz="2400" dirty="0"/>
              <a:t>Esimerkkilaskelmissa valmiit oletusarvot kustannuslaskennan lähtötiedoista, jotka päivitetään ohjelmaan vuosittain.</a:t>
            </a:r>
          </a:p>
          <a:p>
            <a:r>
              <a:rPr lang="fi-FI" sz="2400" dirty="0"/>
              <a:t>Sisältää TTS:n urakointihintakyselyn tulokset. </a:t>
            </a:r>
          </a:p>
          <a:p>
            <a:r>
              <a:rPr lang="fi-FI" sz="2400" dirty="0"/>
              <a:t>Ohjelmassa myös konekohtainen </a:t>
            </a:r>
            <a:r>
              <a:rPr lang="fi-FI" sz="2400"/>
              <a:t>huoltokirja.</a:t>
            </a:r>
          </a:p>
          <a:p>
            <a:pPr marL="0" indent="0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FB31BE2-C7DE-48F1-A065-2C1FD1C20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670" y="382115"/>
            <a:ext cx="1920831" cy="78328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E7C07BD-8A90-467E-BC8C-7A697B19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80" y="1136811"/>
            <a:ext cx="3438382" cy="4911146"/>
          </a:xfrm>
          <a:prstGeom prst="rect">
            <a:avLst/>
          </a:prstGeom>
        </p:spPr>
      </p:pic>
      <p:sp>
        <p:nvSpPr>
          <p:cNvPr id="2" name="Alatunnisteen paikkamerkki 10">
            <a:extLst>
              <a:ext uri="{FF2B5EF4-FFF2-40B4-BE49-F238E27FC236}">
                <a16:creationId xmlns:a16="http://schemas.microsoft.com/office/drawing/2014/main" id="{370A7530-2104-04DF-A0DE-561B704E13D4}"/>
              </a:ext>
            </a:extLst>
          </p:cNvPr>
          <p:cNvSpPr txBox="1">
            <a:spLocks/>
          </p:cNvSpPr>
          <p:nvPr/>
        </p:nvSpPr>
        <p:spPr>
          <a:xfrm>
            <a:off x="2614990" y="6425294"/>
            <a:ext cx="4114800" cy="25536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i-FI" sz="1200">
                <a:solidFill>
                  <a:prstClr val="white"/>
                </a:solidFill>
                <a:latin typeface="Satoshi"/>
              </a:rPr>
              <a:t>Tuottavan työn suunnannäyttäjä</a:t>
            </a:r>
            <a:endParaRPr lang="fi-FI" sz="1200" dirty="0">
              <a:solidFill>
                <a:prstClr val="white"/>
              </a:solidFill>
              <a:latin typeface="Satoshi"/>
            </a:endParaRP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A15F7A-7D13-8F7A-775F-6EC65544E330}"/>
              </a:ext>
            </a:extLst>
          </p:cNvPr>
          <p:cNvSpPr txBox="1">
            <a:spLocks/>
          </p:cNvSpPr>
          <p:nvPr/>
        </p:nvSpPr>
        <p:spPr>
          <a:xfrm>
            <a:off x="515938" y="6425294"/>
            <a:ext cx="598487" cy="255361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4D5B440-2D00-4570-A011-9CCF5046F4D4}" type="slidenum">
              <a:rPr lang="fi-FI" sz="1200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fi-FI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8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1607126" y="365125"/>
            <a:ext cx="9746673" cy="863907"/>
          </a:xfrm>
        </p:spPr>
        <p:txBody>
          <a:bodyPr/>
          <a:lstStyle/>
          <a:p>
            <a:r>
              <a:rPr lang="fi-FI" dirty="0"/>
              <a:t>Sopimukset koneurakoinnissa</a:t>
            </a:r>
          </a:p>
        </p:txBody>
      </p:sp>
      <p:sp>
        <p:nvSpPr>
          <p:cNvPr id="10243" name="Sisällön paikkamerkki 2"/>
          <p:cNvSpPr>
            <a:spLocks noGrp="1"/>
          </p:cNvSpPr>
          <p:nvPr>
            <p:ph idx="1"/>
          </p:nvPr>
        </p:nvSpPr>
        <p:spPr>
          <a:xfrm>
            <a:off x="1028413" y="1330529"/>
            <a:ext cx="10400146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fi-FI" sz="1900" dirty="0">
                <a:solidFill>
                  <a:prstClr val="black"/>
                </a:solidFill>
              </a:rPr>
              <a:t>Sopimus syntyy kun tarjouksen saaja ilmaisee hyväksyvänsä tarjouksen</a:t>
            </a:r>
          </a:p>
          <a:p>
            <a:pPr lvl="0"/>
            <a:r>
              <a:rPr lang="fi-FI" sz="1900" dirty="0">
                <a:solidFill>
                  <a:prstClr val="black"/>
                </a:solidFill>
              </a:rPr>
              <a:t>Sopimus on molempia osapuolia sitova</a:t>
            </a:r>
          </a:p>
          <a:p>
            <a:r>
              <a:rPr lang="fi-FI" sz="1900" b="1" dirty="0"/>
              <a:t>Suullinen sopimus </a:t>
            </a:r>
            <a:r>
              <a:rPr lang="fi-FI" sz="1900" dirty="0"/>
              <a:t>on pätevä, mutta jää helposti epämääräiseksi, todistusvaikeus</a:t>
            </a:r>
          </a:p>
          <a:p>
            <a:r>
              <a:rPr lang="fi-FI" sz="1900" b="1" dirty="0"/>
              <a:t>Kirjallinen sopimus suositeltava</a:t>
            </a:r>
          </a:p>
          <a:p>
            <a:pPr lvl="1"/>
            <a:r>
              <a:rPr lang="fi-FI" sz="1900" dirty="0"/>
              <a:t>Sopimukseen kirjataan työn suorittamiseen liittyvät asiat</a:t>
            </a:r>
          </a:p>
          <a:p>
            <a:pPr lvl="1"/>
            <a:r>
              <a:rPr lang="fi-FI" sz="1900" dirty="0"/>
              <a:t>Samalla mietitään työn tavoitteet puolin ja toisin ja mietitään vastuukysymykset</a:t>
            </a:r>
          </a:p>
          <a:p>
            <a:pPr lvl="1"/>
            <a:r>
              <a:rPr lang="fi-FI" sz="1900" dirty="0"/>
              <a:t>Samalla edistetään tavoitteellisuutta ja suunnitelmallisuutta</a:t>
            </a:r>
          </a:p>
          <a:p>
            <a:pPr lvl="1"/>
            <a:r>
              <a:rPr lang="fi-FI" sz="1900" dirty="0"/>
              <a:t>Mitä isommista urakoista kysymys, sitä tärkeämpää sopia kirjallisesti</a:t>
            </a:r>
          </a:p>
          <a:p>
            <a:pPr lvl="1"/>
            <a:r>
              <a:rPr lang="fi-FI" sz="1900" dirty="0"/>
              <a:t>Kirjallinen sopimus ei ole epäluottamus toista kohtaan</a:t>
            </a:r>
          </a:p>
          <a:p>
            <a:pPr lvl="1"/>
            <a:r>
              <a:rPr lang="fi-FI" sz="1900" dirty="0"/>
              <a:t>Maatalouskoneurakoinneissa kirjallisia sopimuksia tehdään vähän</a:t>
            </a:r>
          </a:p>
          <a:p>
            <a:pPr lvl="1"/>
            <a:r>
              <a:rPr lang="fi-FI" sz="1900" dirty="0"/>
              <a:t>TTS:n urakointihintakyselyn 2025 tulokset </a:t>
            </a:r>
            <a:r>
              <a:rPr lang="fi-FI" sz="1900" dirty="0" err="1"/>
              <a:t>Doriassa</a:t>
            </a:r>
            <a:r>
              <a:rPr lang="fi-FI" sz="1900" dirty="0"/>
              <a:t>: </a:t>
            </a:r>
            <a:r>
              <a:rPr lang="fi-FI" sz="1900" dirty="0">
                <a:hlinkClick r:id="rId2"/>
              </a:rPr>
              <a:t>https://urn.fi/URN:NBN:fi-fe20251106105686</a:t>
            </a:r>
            <a:endParaRPr lang="fi-FI" sz="1900" dirty="0"/>
          </a:p>
          <a:p>
            <a:pPr lvl="2"/>
            <a:r>
              <a:rPr lang="fi-FI" sz="1900" dirty="0"/>
              <a:t>8 % teki kirjallisia sopimuksia maataloustöistä</a:t>
            </a:r>
          </a:p>
          <a:p>
            <a:pPr lvl="2"/>
            <a:r>
              <a:rPr lang="fi-FI" sz="1900" dirty="0"/>
              <a:t>22 % sopi hinnan ainakin joidenkin asiakkaiden kanssa hinnan vasta työn jälkeen!</a:t>
            </a:r>
          </a:p>
          <a:p>
            <a:pPr lvl="1"/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</p:txBody>
      </p:sp>
      <p:sp>
        <p:nvSpPr>
          <p:cNvPr id="2" name="Alatunnisteen paikkamerkki 10">
            <a:extLst>
              <a:ext uri="{FF2B5EF4-FFF2-40B4-BE49-F238E27FC236}">
                <a16:creationId xmlns:a16="http://schemas.microsoft.com/office/drawing/2014/main" id="{18144A7A-592B-BB37-44D6-86E41234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Tuottavan työn suunnannäyttäjä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21BB53B-98CA-FE3A-1921-4DF02244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pPr>
              <a:spcAft>
                <a:spcPts val="600"/>
              </a:spcAft>
            </a:pPr>
            <a:fld id="{34D5B440-2D00-4570-A011-9CCF5046F4D4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6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48625" cy="1325563"/>
          </a:xfrm>
        </p:spPr>
        <p:txBody>
          <a:bodyPr/>
          <a:lstStyle/>
          <a:p>
            <a:r>
              <a:rPr lang="fi-FI" dirty="0"/>
              <a:t>Miten onnistutaan parhaiten </a:t>
            </a:r>
          </a:p>
        </p:txBody>
      </p:sp>
      <p:sp>
        <p:nvSpPr>
          <p:cNvPr id="13315" name="Sisällön paikkamerkki 2"/>
          <p:cNvSpPr>
            <a:spLocks noGrp="1"/>
          </p:cNvSpPr>
          <p:nvPr>
            <p:ph idx="1"/>
          </p:nvPr>
        </p:nvSpPr>
        <p:spPr>
          <a:xfrm>
            <a:off x="734569" y="1310639"/>
            <a:ext cx="5361431" cy="4043363"/>
          </a:xfrm>
        </p:spPr>
        <p:txBody>
          <a:bodyPr>
            <a:normAutofit/>
          </a:bodyPr>
          <a:lstStyle/>
          <a:p>
            <a:r>
              <a:rPr lang="fi-FI" sz="1800" dirty="0"/>
              <a:t>Käydään läpi urakoitava työ yksityiskohtineen</a:t>
            </a:r>
          </a:p>
          <a:p>
            <a:r>
              <a:rPr lang="fi-FI" sz="1800" dirty="0"/>
              <a:t>Annetaan selkeät, yksiselitteiset ohjeet urakan teolle</a:t>
            </a:r>
          </a:p>
          <a:p>
            <a:pPr lvl="2"/>
            <a:r>
              <a:rPr lang="fi-FI" sz="1800" dirty="0"/>
              <a:t>Mitä, Missä, Milloin </a:t>
            </a:r>
          </a:p>
          <a:p>
            <a:r>
              <a:rPr lang="fi-FI" sz="1800" dirty="0"/>
              <a:t>Avataan käsitteet molemmin puolin ymmärretyiksi – puhutaan samaa kieltä</a:t>
            </a:r>
          </a:p>
          <a:p>
            <a:r>
              <a:rPr lang="fi-FI" sz="1800" dirty="0"/>
              <a:t>Palaute – laadun varmistaminen</a:t>
            </a:r>
          </a:p>
          <a:p>
            <a:pPr lvl="2"/>
            <a:r>
              <a:rPr lang="fi-FI" sz="1800" dirty="0"/>
              <a:t>Keskustelu työn jälkeen, analyysi tehdystä ja kehityskohteiden kirjaus ylös</a:t>
            </a:r>
          </a:p>
          <a:p>
            <a:endParaRPr lang="fi-FI" sz="1800" dirty="0"/>
          </a:p>
        </p:txBody>
      </p:sp>
      <p:sp>
        <p:nvSpPr>
          <p:cNvPr id="2" name="Alatunnisteen paikkamerkki 10">
            <a:extLst>
              <a:ext uri="{FF2B5EF4-FFF2-40B4-BE49-F238E27FC236}">
                <a16:creationId xmlns:a16="http://schemas.microsoft.com/office/drawing/2014/main" id="{51E932CC-562D-5501-E189-B2961AD7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Tuottavan työn suunnannäyttäjä</a:t>
            </a:r>
          </a:p>
        </p:txBody>
      </p:sp>
      <p:pic>
        <p:nvPicPr>
          <p:cNvPr id="7" name="Kuva 6" descr="Kuva, joka sisältää kohteen piirros, vaate, henkilö, Ihmisen kasvot&#10;&#10;Tekoälyllä luotu sisältö voi olla virheellistä.">
            <a:extLst>
              <a:ext uri="{FF2B5EF4-FFF2-40B4-BE49-F238E27FC236}">
                <a16:creationId xmlns:a16="http://schemas.microsoft.com/office/drawing/2014/main" id="{C920C523-CB5A-1F47-529B-BA8F981C25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369" y="1463040"/>
            <a:ext cx="5255394" cy="3503596"/>
          </a:xfrm>
          <a:prstGeom prst="rect">
            <a:avLst/>
          </a:prstGeom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1CEF0B8D-B0E3-67BC-10B3-EA277E378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pPr>
              <a:spcAft>
                <a:spcPts val="600"/>
              </a:spcAft>
            </a:pPr>
            <a:fld id="{34D5B440-2D00-4570-A011-9CCF5046F4D4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73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14468F-E2ED-6BB4-8F16-117DF0AC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38329"/>
            <a:ext cx="11160125" cy="676656"/>
          </a:xfrm>
        </p:spPr>
        <p:txBody>
          <a:bodyPr/>
          <a:lstStyle/>
          <a:p>
            <a:r>
              <a:rPr lang="fi-FI" dirty="0"/>
              <a:t>Työkohteen osoittaminen urakoitsijalle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768525-36A0-205D-8955-EFC56E5B2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52" y="1095088"/>
            <a:ext cx="6337248" cy="4667823"/>
          </a:xfrm>
        </p:spPr>
        <p:txBody>
          <a:bodyPr/>
          <a:lstStyle/>
          <a:p>
            <a:r>
              <a:rPr lang="fi-FI" b="1" dirty="0"/>
              <a:t>Yleisiä ilmaisia karttasovelluksia netissä:</a:t>
            </a:r>
          </a:p>
          <a:p>
            <a:pPr lvl="1"/>
            <a:r>
              <a:rPr lang="fi-FI" dirty="0"/>
              <a:t>Karttaselain </a:t>
            </a:r>
            <a:r>
              <a:rPr lang="fi-FI" dirty="0">
                <a:hlinkClick r:id="rId2"/>
              </a:rPr>
              <a:t>https://www.karttaselain.fi/maastokartat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Karttapaikka (Maanmittauslaitos) </a:t>
            </a:r>
            <a:r>
              <a:rPr lang="fi-FI" dirty="0">
                <a:hlinkClick r:id="rId3"/>
              </a:rPr>
              <a:t>https://www.maanmittauslaitos.fi/asioi-verkossa/karttapaikka</a:t>
            </a:r>
            <a:r>
              <a:rPr lang="fi-FI" dirty="0"/>
              <a:t> </a:t>
            </a:r>
          </a:p>
          <a:p>
            <a:pPr lvl="1"/>
            <a:endParaRPr lang="fi-FI" dirty="0"/>
          </a:p>
          <a:p>
            <a:r>
              <a:rPr lang="fi-FI" b="1" dirty="0"/>
              <a:t>Lohkojen sijainnin osoittaminen nettipalvelusta:</a:t>
            </a:r>
          </a:p>
          <a:p>
            <a:pPr lvl="1"/>
            <a:r>
              <a:rPr lang="fi-FI" dirty="0"/>
              <a:t>Peltolohkot.fi-palvelu </a:t>
            </a:r>
            <a:r>
              <a:rPr lang="fi-FI" dirty="0">
                <a:hlinkClick r:id="rId4"/>
              </a:rPr>
              <a:t>https://peltolohkot.fi/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Sirppi </a:t>
            </a:r>
            <a:r>
              <a:rPr lang="fi-FI" dirty="0">
                <a:hlinkClick r:id="rId5"/>
              </a:rPr>
              <a:t>https://www.sirppi.fi/fi/peltokartta-kannykkaan/</a:t>
            </a:r>
            <a:endParaRPr lang="fi-FI" dirty="0"/>
          </a:p>
          <a:p>
            <a:pPr lvl="1"/>
            <a:r>
              <a:rPr lang="fi-FI" dirty="0"/>
              <a:t>Suonentiedon AgriSmart </a:t>
            </a:r>
            <a:r>
              <a:rPr lang="fi-FI" dirty="0">
                <a:hlinkClick r:id="rId6"/>
              </a:rPr>
              <a:t>https://www.suonentieto.fi/tuotteet/agrismart/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Traktorivalmistajien ajoneuvoseurantajärjestelmät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C0AB466-F861-D962-E50F-78F84E7F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Tuottavan työn suunnannäyttäjä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EE07ED-3E97-F3E5-ED09-E0F5C615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4</a:t>
            </a:fld>
            <a:endParaRPr lang="fi-FI" dirty="0"/>
          </a:p>
        </p:txBody>
      </p:sp>
      <p:pic>
        <p:nvPicPr>
          <p:cNvPr id="8" name="Kuva 7" descr="Kuva, joka sisältää kohteen piirros, luonnos, vaate, clipart&#10;&#10;Tekoälyllä luotu sisältö voi olla virheellistä.">
            <a:extLst>
              <a:ext uri="{FF2B5EF4-FFF2-40B4-BE49-F238E27FC236}">
                <a16:creationId xmlns:a16="http://schemas.microsoft.com/office/drawing/2014/main" id="{1DABE823-F060-721A-4BE9-82F424E2601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790" y="1670415"/>
            <a:ext cx="4958558" cy="33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8ECADE-9DB8-A315-8522-ECA6786F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84048"/>
            <a:ext cx="11160125" cy="1244709"/>
          </a:xfrm>
        </p:spPr>
        <p:txBody>
          <a:bodyPr/>
          <a:lstStyle/>
          <a:p>
            <a:r>
              <a:rPr lang="fi-FI" dirty="0"/>
              <a:t>Traktoreiden telemetriajärjestelmät koneurakoinnin apuna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8654DC-5C18-04C2-ABD1-37D7D7922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46" y="1696401"/>
            <a:ext cx="5336406" cy="3792545"/>
          </a:xfrm>
        </p:spPr>
        <p:txBody>
          <a:bodyPr>
            <a:normAutofit/>
          </a:bodyPr>
          <a:lstStyle/>
          <a:p>
            <a:r>
              <a:rPr lang="fi-FI" sz="2400" b="1" dirty="0"/>
              <a:t>Hyödyt:</a:t>
            </a:r>
          </a:p>
          <a:p>
            <a:pPr lvl="1"/>
            <a:r>
              <a:rPr lang="fi-FI" sz="2400" dirty="0"/>
              <a:t>Työkohteen tarkan osoittaminen kartalla</a:t>
            </a:r>
          </a:p>
          <a:p>
            <a:pPr lvl="1"/>
            <a:r>
              <a:rPr lang="fi-FI" sz="2400" dirty="0"/>
              <a:t>Koneen etenemisen reaaliaikainen seuranta</a:t>
            </a:r>
          </a:p>
          <a:p>
            <a:pPr lvl="1"/>
            <a:r>
              <a:rPr lang="fi-FI" sz="2400" dirty="0"/>
              <a:t>Automatisoitu työn dokumentointi (sijainti, työaika, pinta-alat, ajolinjat)</a:t>
            </a:r>
          </a:p>
          <a:p>
            <a:pPr lvl="1"/>
            <a:r>
              <a:rPr lang="fi-FI" sz="2400" dirty="0"/>
              <a:t>Parempi laskutuksen läpinäkyvyys</a:t>
            </a:r>
          </a:p>
          <a:p>
            <a:pPr lvl="1"/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4F86DB-9F54-9BB5-07CC-F384B6D52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Tuottavan työn suunnannäyttäjä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4262ED-F96A-A4ED-46C1-2C8B0134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5B440-2D00-4570-A011-9CCF5046F4D4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10" name="Kuva 9" descr="Kuva, joka sisältää kohteen teksti, Fontti, logo, kuvakaappaus&#10;&#10;Tekoälyllä luotu sisältö voi olla virheellistä.">
            <a:extLst>
              <a:ext uri="{FF2B5EF4-FFF2-40B4-BE49-F238E27FC236}">
                <a16:creationId xmlns:a16="http://schemas.microsoft.com/office/drawing/2014/main" id="{3CE5D0DE-FD3C-9280-E5E5-92C4866B68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915" y="1098806"/>
            <a:ext cx="4506385" cy="450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>
          <a:xfrm>
            <a:off x="710384" y="365125"/>
            <a:ext cx="3999347" cy="1325563"/>
          </a:xfrm>
        </p:spPr>
        <p:txBody>
          <a:bodyPr/>
          <a:lstStyle/>
          <a:p>
            <a:r>
              <a:rPr lang="fi-FI" dirty="0"/>
              <a:t>Työn määrä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>
          <a:xfrm>
            <a:off x="586270" y="1370589"/>
            <a:ext cx="4305770" cy="4116821"/>
          </a:xfrm>
        </p:spPr>
        <p:txBody>
          <a:bodyPr>
            <a:noAutofit/>
          </a:bodyPr>
          <a:lstStyle/>
          <a:p>
            <a:r>
              <a:rPr lang="fi-FI" sz="2400" dirty="0"/>
              <a:t>Käsiteltävät pinta-alat</a:t>
            </a:r>
          </a:p>
          <a:p>
            <a:pPr lvl="1"/>
            <a:r>
              <a:rPr lang="fi-FI" sz="2400" b="0" dirty="0"/>
              <a:t>Hehtaarit, lohkojen lukumäärä, kilometrit</a:t>
            </a:r>
          </a:p>
          <a:p>
            <a:r>
              <a:rPr lang="fi-FI" sz="2400" dirty="0"/>
              <a:t>Kuljetettavat määrät</a:t>
            </a:r>
          </a:p>
          <a:p>
            <a:pPr lvl="1"/>
            <a:r>
              <a:rPr lang="fi-FI" sz="2400" b="0" dirty="0"/>
              <a:t>Tonnit, kuutiot, kuormat </a:t>
            </a:r>
          </a:p>
          <a:p>
            <a:r>
              <a:rPr lang="fi-FI" sz="2400" dirty="0"/>
              <a:t>Etäisyydet työkohteeseen</a:t>
            </a:r>
          </a:p>
          <a:p>
            <a:pPr lvl="1"/>
            <a:r>
              <a:rPr lang="fi-FI" sz="2400" b="0" dirty="0"/>
              <a:t>Teiden kunto, peltoliittymien määrä ja sijainti</a:t>
            </a:r>
          </a:p>
          <a:p>
            <a:r>
              <a:rPr lang="fi-FI" sz="2400" dirty="0"/>
              <a:t>Sovittava miten määrät mitataan/todetaan?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4F082C86-DF81-46E8-8222-67DC27C60C5B}"/>
              </a:ext>
            </a:extLst>
          </p:cNvPr>
          <p:cNvSpPr txBox="1">
            <a:spLocks/>
          </p:cNvSpPr>
          <p:nvPr/>
        </p:nvSpPr>
        <p:spPr>
          <a:xfrm>
            <a:off x="6650180" y="1690688"/>
            <a:ext cx="4670091" cy="4116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Alustava aikataulu</a:t>
            </a:r>
          </a:p>
          <a:p>
            <a:pPr lvl="1"/>
            <a:r>
              <a:rPr lang="fi-FI" dirty="0"/>
              <a:t>Mahdolliset rajoitukset (esim. lietteen levitykselle)</a:t>
            </a:r>
          </a:p>
          <a:p>
            <a:r>
              <a:rPr lang="fi-FI" dirty="0"/>
              <a:t>Miten työn alkamisesta ilmoitetaan </a:t>
            </a:r>
          </a:p>
          <a:p>
            <a:pPr lvl="1"/>
            <a:r>
              <a:rPr lang="fi-FI" dirty="0"/>
              <a:t>Ennakointivara</a:t>
            </a:r>
          </a:p>
          <a:p>
            <a:r>
              <a:rPr lang="fi-FI" dirty="0"/>
              <a:t>Kuka vastaa aloitusajankohdan määrittämisestä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5F1C49F-9EE5-443A-A6A2-D75B000232E5}"/>
              </a:ext>
            </a:extLst>
          </p:cNvPr>
          <p:cNvSpPr txBox="1">
            <a:spLocks/>
          </p:cNvSpPr>
          <p:nvPr/>
        </p:nvSpPr>
        <p:spPr>
          <a:xfrm>
            <a:off x="7206189" y="201024"/>
            <a:ext cx="3999347" cy="1043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fi-FI" spc="-100" dirty="0">
                <a:solidFill>
                  <a:srgbClr val="1973FF"/>
                </a:solidFill>
                <a:latin typeface="Satoshi Medium"/>
              </a:rPr>
              <a:t>Aikataulu</a:t>
            </a:r>
            <a:endParaRPr lang="fi-FI" dirty="0"/>
          </a:p>
        </p:txBody>
      </p:sp>
      <p:sp>
        <p:nvSpPr>
          <p:cNvPr id="2" name="Alatunnisteen paikkamerkki 10">
            <a:extLst>
              <a:ext uri="{FF2B5EF4-FFF2-40B4-BE49-F238E27FC236}">
                <a16:creationId xmlns:a16="http://schemas.microsoft.com/office/drawing/2014/main" id="{AAA29CBC-B680-BCEF-50FD-D25D23AE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Tuottavan työn suunnannäyttäjä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A8EA3EB-F579-EED8-750E-7CCD38AF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pPr>
              <a:spcAft>
                <a:spcPts val="600"/>
              </a:spcAft>
            </a:pPr>
            <a:fld id="{34D5B440-2D00-4570-A011-9CCF5046F4D4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0CD1AE1-C6C2-317C-41AA-A3115197E6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254" y="-628709"/>
            <a:ext cx="2993133" cy="29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6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Osapuolten vastuut ja tehtävät</a:t>
            </a: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>
          <a:xfrm>
            <a:off x="1114425" y="1532727"/>
            <a:ext cx="10561637" cy="3792545"/>
          </a:xfrm>
        </p:spPr>
        <p:txBody>
          <a:bodyPr/>
          <a:lstStyle/>
          <a:p>
            <a:r>
              <a:rPr lang="fi-FI" sz="2400" dirty="0"/>
              <a:t>Työnjako kohteessa, töiden yhteensovittaminen, tarvikehuolto</a:t>
            </a:r>
          </a:p>
          <a:p>
            <a:r>
              <a:rPr lang="fi-FI" sz="2400" dirty="0"/>
              <a:t>Kiinteiden esteiden ja ongelmapaikkojen merkintä etukäteen</a:t>
            </a:r>
          </a:p>
          <a:p>
            <a:r>
              <a:rPr lang="fi-FI" sz="2400" dirty="0"/>
              <a:t>Työn viivästyminen </a:t>
            </a:r>
          </a:p>
          <a:p>
            <a:pPr lvl="1"/>
            <a:r>
              <a:rPr lang="fi-FI" sz="2400" dirty="0"/>
              <a:t>urakoitsijasta /asiakkaasta/olosuhteista johtuvat syyt</a:t>
            </a:r>
          </a:p>
          <a:p>
            <a:r>
              <a:rPr lang="fi-FI" sz="2400" dirty="0"/>
              <a:t>Laatupoikkeamat</a:t>
            </a:r>
          </a:p>
          <a:p>
            <a:pPr lvl="1"/>
            <a:r>
              <a:rPr lang="fi-FI" sz="2400" dirty="0"/>
              <a:t>urakoitsijasta /asiakkaasta/olosuhteista johtuvat syyt</a:t>
            </a:r>
          </a:p>
          <a:p>
            <a:pPr lvl="1"/>
            <a:endParaRPr lang="fi-FI" dirty="0"/>
          </a:p>
        </p:txBody>
      </p:sp>
      <p:sp>
        <p:nvSpPr>
          <p:cNvPr id="2" name="Alatunnisteen paikkamerkki 10">
            <a:extLst>
              <a:ext uri="{FF2B5EF4-FFF2-40B4-BE49-F238E27FC236}">
                <a16:creationId xmlns:a16="http://schemas.microsoft.com/office/drawing/2014/main" id="{AC83D1C6-6A5B-C704-FBC0-B531A1AC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Tuottavan työn suunnannäyttäjä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9D8D7D4D-6B17-5F43-89E6-0A648C88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pPr>
              <a:spcAft>
                <a:spcPts val="600"/>
              </a:spcAft>
            </a:pPr>
            <a:fld id="{34D5B440-2D00-4570-A011-9CCF5046F4D4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797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>
          <a:xfrm>
            <a:off x="2817090" y="365125"/>
            <a:ext cx="8536709" cy="1325563"/>
          </a:xfrm>
        </p:spPr>
        <p:txBody>
          <a:bodyPr/>
          <a:lstStyle/>
          <a:p>
            <a:r>
              <a:rPr lang="fi-FI" dirty="0"/>
              <a:t>Työn laatu</a:t>
            </a:r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>
          <a:xfrm>
            <a:off x="1981200" y="1218118"/>
            <a:ext cx="8229600" cy="1533112"/>
          </a:xfrm>
        </p:spPr>
        <p:txBody>
          <a:bodyPr/>
          <a:lstStyle/>
          <a:p>
            <a:r>
              <a:rPr lang="fi-FI" dirty="0"/>
              <a:t>Laatuvaatimukset mietittävä ja sovittava konkreettisesti</a:t>
            </a:r>
          </a:p>
          <a:p>
            <a:pPr lvl="2"/>
            <a:r>
              <a:rPr lang="fi-FI" dirty="0"/>
              <a:t>Mitattavissa olevia</a:t>
            </a:r>
          </a:p>
          <a:p>
            <a:pPr lvl="2"/>
            <a:r>
              <a:rPr lang="fi-FI" dirty="0"/>
              <a:t>Käytettävän tekniikan edellytykset</a:t>
            </a:r>
          </a:p>
          <a:p>
            <a:pPr lvl="1"/>
            <a:endParaRPr lang="fi-FI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/>
        </p:nvGraphicFramePr>
        <p:xfrm>
          <a:off x="2208214" y="2852937"/>
          <a:ext cx="8064501" cy="3190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8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0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Työ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Työn laadun tavoitteita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</a:rPr>
                        <a:t>Mittareita</a:t>
                      </a:r>
                      <a:endParaRPr lang="fi-FI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Puinti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hyväksyttävät puintitappiot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jyvien eheys ja puhtaus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nurmen suojaviljan puinti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oljen käsittelytapa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kylvöalusta suorakylvölle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jyvien määrä pellon pinnalta /satotappiomittarin lukema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roskien &amp; rikkinäisten jyvien määrä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sängen pituus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silpun levitys, ruumenten levitys, ajotekniikka </a:t>
                      </a:r>
                    </a:p>
                    <a:p>
                      <a:pPr marL="215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 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</a:rPr>
                        <a:t>Säilörehun silppurikorjuu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hyvin tiivistyvä rehu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puhdas rehu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säilöntäaineen käyttö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esikuivausaste (kuiva-aine-%)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silpun pituus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terien kunto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ei ajoa rehun päällä siilossa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i-FI" sz="1400" dirty="0">
                          <a:effectLst/>
                        </a:rPr>
                        <a:t>säilöntäaineen menekki</a:t>
                      </a:r>
                      <a:endParaRPr lang="fi-FI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Alatunnisteen paikkamerkki 10">
            <a:extLst>
              <a:ext uri="{FF2B5EF4-FFF2-40B4-BE49-F238E27FC236}">
                <a16:creationId xmlns:a16="http://schemas.microsoft.com/office/drawing/2014/main" id="{CBBC0608-8498-C081-FD1D-76323755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Tuottavan työn suunnannäyttäjä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EA66B19-2069-C14E-C73E-4170A4AA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pPr>
              <a:spcAft>
                <a:spcPts val="600"/>
              </a:spcAft>
            </a:pPr>
            <a:fld id="{34D5B440-2D00-4570-A011-9CCF5046F4D4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657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/>
          <p:cNvSpPr>
            <a:spLocks noGrp="1"/>
          </p:cNvSpPr>
          <p:nvPr>
            <p:ph type="title"/>
          </p:nvPr>
        </p:nvSpPr>
        <p:spPr>
          <a:xfrm>
            <a:off x="1876434" y="265810"/>
            <a:ext cx="8229600" cy="1095063"/>
          </a:xfrm>
        </p:spPr>
        <p:txBody>
          <a:bodyPr>
            <a:normAutofit/>
          </a:bodyPr>
          <a:lstStyle/>
          <a:p>
            <a:r>
              <a:rPr lang="fi-FI" dirty="0"/>
              <a:t>Työn hinta ja maksuehdot</a:t>
            </a:r>
          </a:p>
        </p:txBody>
      </p:sp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>
          <a:xfrm>
            <a:off x="1253961" y="976825"/>
            <a:ext cx="6061239" cy="3723192"/>
          </a:xfrm>
        </p:spPr>
        <p:txBody>
          <a:bodyPr>
            <a:normAutofit fontScale="77500" lnSpcReduction="20000"/>
          </a:bodyPr>
          <a:lstStyle/>
          <a:p>
            <a:r>
              <a:rPr lang="fi-FI" sz="2800" dirty="0"/>
              <a:t>Hinnoitteluperusteet… €/ha, €/h, €/tn, €/m</a:t>
            </a:r>
            <a:r>
              <a:rPr lang="fi-FI" sz="2800" baseline="30000" dirty="0"/>
              <a:t>3</a:t>
            </a:r>
            <a:r>
              <a:rPr lang="fi-FI" sz="2800" dirty="0"/>
              <a:t>, €/paali, €/suorituskerta</a:t>
            </a:r>
          </a:p>
          <a:p>
            <a:pPr lvl="2"/>
            <a:r>
              <a:rPr lang="fi-FI" sz="2000" dirty="0"/>
              <a:t>Varsinainen työ, siirtymiset , odottelut</a:t>
            </a:r>
          </a:p>
          <a:p>
            <a:pPr lvl="2"/>
            <a:r>
              <a:rPr lang="fi-FI" sz="2000" dirty="0"/>
              <a:t>Lisätyöt : miten toimitaan? </a:t>
            </a:r>
          </a:p>
          <a:p>
            <a:r>
              <a:rPr lang="fi-FI" sz="2800" dirty="0"/>
              <a:t>Mitä hintaan sisältyy, tarvikkeet ?</a:t>
            </a:r>
          </a:p>
          <a:p>
            <a:r>
              <a:rPr lang="fi-FI" sz="2800" dirty="0"/>
              <a:t>Maksuehdot</a:t>
            </a:r>
          </a:p>
          <a:p>
            <a:pPr lvl="2"/>
            <a:r>
              <a:rPr lang="fi-FI" sz="2000" dirty="0"/>
              <a:t>Maksuaika, viivästyskorko</a:t>
            </a:r>
          </a:p>
          <a:p>
            <a:r>
              <a:rPr lang="fi-FI" sz="2800" dirty="0"/>
              <a:t>Sovittava milloin hintaa tarkistetaan (vuosittain ennen työn aloittamista?)</a:t>
            </a:r>
          </a:p>
          <a:p>
            <a:r>
              <a:rPr lang="fi-FI" sz="2800" dirty="0"/>
              <a:t>Polttoaineen hinnantarkistusklausuuli</a:t>
            </a:r>
          </a:p>
          <a:p>
            <a:pPr lvl="2"/>
            <a:r>
              <a:rPr lang="fi-FI" sz="2000" dirty="0"/>
              <a:t>Töissä joissa polttoainekustannuksilla on suuri merkitys</a:t>
            </a:r>
          </a:p>
          <a:p>
            <a:pPr lvl="1"/>
            <a:endParaRPr lang="fi-FI" dirty="0"/>
          </a:p>
        </p:txBody>
      </p:sp>
      <p:sp>
        <p:nvSpPr>
          <p:cNvPr id="3" name="Alatunnisteen paikkamerkki 10">
            <a:extLst>
              <a:ext uri="{FF2B5EF4-FFF2-40B4-BE49-F238E27FC236}">
                <a16:creationId xmlns:a16="http://schemas.microsoft.com/office/drawing/2014/main" id="{541B7735-8282-ABAF-D4F7-F594D0E8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4990" y="6425294"/>
            <a:ext cx="4114800" cy="25536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toshi"/>
                <a:ea typeface="+mn-ea"/>
                <a:cs typeface="+mn-cs"/>
              </a:rPr>
              <a:t>Tuottavan työn suunnannäyttäjä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6EF025AC-1393-8721-B347-634AD53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938" y="6425294"/>
            <a:ext cx="598487" cy="255361"/>
          </a:xfrm>
        </p:spPr>
        <p:txBody>
          <a:bodyPr/>
          <a:lstStyle/>
          <a:p>
            <a:pPr>
              <a:spcAft>
                <a:spcPts val="600"/>
              </a:spcAft>
            </a:pPr>
            <a:fld id="{34D5B440-2D00-4570-A011-9CCF5046F4D4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pic>
        <p:nvPicPr>
          <p:cNvPr id="6" name="Kuva 5" descr="Kuva, joka sisältää kohteen teksti, ympyrä, logo, Fontti&#10;&#10;Tekoälyllä luotu sisältö voi olla virheellistä.">
            <a:extLst>
              <a:ext uri="{FF2B5EF4-FFF2-40B4-BE49-F238E27FC236}">
                <a16:creationId xmlns:a16="http://schemas.microsoft.com/office/drawing/2014/main" id="{C1E3DC6A-91A4-AF4A-2EF6-B4C585BB21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297" y="1607127"/>
            <a:ext cx="4441760" cy="2961173"/>
          </a:xfrm>
          <a:prstGeom prst="rect">
            <a:avLst/>
          </a:prstGeom>
        </p:spPr>
      </p:pic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2B093633-8888-B149-144B-EE23EE37A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38831"/>
              </p:ext>
            </p:extLst>
          </p:nvPr>
        </p:nvGraphicFramePr>
        <p:xfrm>
          <a:off x="530352" y="4942578"/>
          <a:ext cx="11145711" cy="1554480"/>
        </p:xfrm>
        <a:graphic>
          <a:graphicData uri="http://schemas.openxmlformats.org/drawingml/2006/table">
            <a:tbl>
              <a:tblPr/>
              <a:tblGrid>
                <a:gridCol w="11145711">
                  <a:extLst>
                    <a:ext uri="{9D8B030D-6E8A-4147-A177-3AD203B41FA5}">
                      <a16:colId xmlns:a16="http://schemas.microsoft.com/office/drawing/2014/main" val="1780812483"/>
                    </a:ext>
                  </a:extLst>
                </a:gridCol>
              </a:tblGrid>
              <a:tr h="772095">
                <a:tc>
                  <a:txBody>
                    <a:bodyPr/>
                    <a:lstStyle/>
                    <a:p>
                      <a:pPr fontAlgn="t">
                        <a:lnSpc>
                          <a:spcPct val="100000"/>
                        </a:lnSpc>
                        <a:buNone/>
                      </a:pPr>
                      <a:r>
                        <a:rPr lang="fi-FI" b="1" i="0" dirty="0">
                          <a:effectLst/>
                          <a:latin typeface="+mj-lt"/>
                        </a:rPr>
                        <a:t>Esimerkki klausuulista: </a:t>
                      </a:r>
                      <a:r>
                        <a:rPr lang="fi-FI" b="0" i="0" dirty="0">
                          <a:effectLst/>
                          <a:latin typeface="+mj-lt"/>
                        </a:rPr>
                        <a:t>Urakkahinta tarkistetaan, mikäli dieselin verollinen keskihinta poikkeaa yli </a:t>
                      </a:r>
                      <a:r>
                        <a:rPr lang="fi-FI" b="1" i="0" dirty="0">
                          <a:effectLst/>
                          <a:latin typeface="+mj-lt"/>
                        </a:rPr>
                        <a:t>±7 %</a:t>
                      </a:r>
                      <a:r>
                        <a:rPr lang="fi-FI" b="0" i="0" dirty="0">
                          <a:effectLst/>
                          <a:latin typeface="+mj-lt"/>
                        </a:rPr>
                        <a:t> sopimuksen allekirjoituspäivän vertailuhinnasta. Hinnanmuutos lasketaan polttoaineen kulutuksen ja toteutuneiden työtuntien perusteella käyttäen samaa julkista hintalähdettä koko sopimuskauden ajan. Tarkistus tehdään neljännesvuosittain ja muutokset esitetään tilaajalle eriteltyinä.</a:t>
                      </a:r>
                    </a:p>
                  </a:txBody>
                  <a:tcPr>
                    <a:lnL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23075"/>
                  </a:ext>
                </a:extLst>
              </a:tr>
              <a:tr h="322968">
                <a:tc>
                  <a:txBody>
                    <a:bodyPr/>
                    <a:lstStyle/>
                    <a:p>
                      <a:endParaRPr lang="fi-FI" dirty="0">
                        <a:latin typeface="+mj-lt"/>
                      </a:endParaRPr>
                    </a:p>
                  </a:txBody>
                  <a:tcPr>
                    <a:lnT w="9525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61189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878692"/>
      </p:ext>
    </p:extLst>
  </p:cSld>
  <p:clrMapOvr>
    <a:masterClrMapping/>
  </p:clrMapOvr>
</p:sld>
</file>

<file path=ppt/theme/theme1.xml><?xml version="1.0" encoding="utf-8"?>
<a:theme xmlns:a="http://schemas.openxmlformats.org/drawingml/2006/main" name="TTS Teema">
  <a:themeElements>
    <a:clrScheme name="TTS">
      <a:dk1>
        <a:sysClr val="windowText" lastClr="000000"/>
      </a:dk1>
      <a:lt1>
        <a:sysClr val="window" lastClr="FFFFFF"/>
      </a:lt1>
      <a:dk2>
        <a:srgbClr val="1973FF"/>
      </a:dk2>
      <a:lt2>
        <a:srgbClr val="EEEEEE"/>
      </a:lt2>
      <a:accent1>
        <a:srgbClr val="8CB9FF"/>
      </a:accent1>
      <a:accent2>
        <a:srgbClr val="00E1BE"/>
      </a:accent2>
      <a:accent3>
        <a:srgbClr val="80F0DF"/>
      </a:accent3>
      <a:accent4>
        <a:srgbClr val="FF75E6"/>
      </a:accent4>
      <a:accent5>
        <a:srgbClr val="0C397F"/>
      </a:accent5>
      <a:accent6>
        <a:srgbClr val="FF9533"/>
      </a:accent6>
      <a:hlink>
        <a:srgbClr val="0070C0"/>
      </a:hlink>
      <a:folHlink>
        <a:srgbClr val="7030A0"/>
      </a:folHlink>
    </a:clrScheme>
    <a:fontScheme name="Satoshi">
      <a:majorFont>
        <a:latin typeface="Satoshi Medium"/>
        <a:ea typeface=""/>
        <a:cs typeface=""/>
      </a:majorFont>
      <a:minorFont>
        <a:latin typeface="Satosh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973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1E2B1C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5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TS_esityspohja_090126_Marko" id="{DD3AB182-8810-4A46-90F4-AD154580E3C0}" vid="{4E4B361C-77F7-EE4A-950A-73FB322D129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CF828FD3689774D8777F1F40042E4A3" ma:contentTypeVersion="12" ma:contentTypeDescription="Luo uusi asiakirja." ma:contentTypeScope="" ma:versionID="0986576d92d0e4d320c30d1918deb6d4">
  <xsd:schema xmlns:xsd="http://www.w3.org/2001/XMLSchema" xmlns:xs="http://www.w3.org/2001/XMLSchema" xmlns:p="http://schemas.microsoft.com/office/2006/metadata/properties" xmlns:ns2="a01f18ae-a038-4a33-a00b-230baae1ddf4" xmlns:ns3="d3d0916d-1b76-41d7-be5e-22444605d87d" targetNamespace="http://schemas.microsoft.com/office/2006/metadata/properties" ma:root="true" ma:fieldsID="9987e29210aecbd115b0a0551ff86920" ns2:_="" ns3:_="">
    <xsd:import namespace="a01f18ae-a038-4a33-a00b-230baae1ddf4"/>
    <xsd:import namespace="d3d0916d-1b76-41d7-be5e-22444605d87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f18ae-a038-4a33-a00b-230baae1ddf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89e0edd5-a478-4c70-a968-7e9809413a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d0916d-1b76-41d7-be5e-22444605d87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525be26-b5d2-4bf5-98fb-1e5c42c3170e}" ma:internalName="TaxCatchAll" ma:showField="CatchAllData" ma:web="d3d0916d-1b76-41d7-be5e-22444605d8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1f18ae-a038-4a33-a00b-230baae1ddf4">
      <Terms xmlns="http://schemas.microsoft.com/office/infopath/2007/PartnerControls"/>
    </lcf76f155ced4ddcb4097134ff3c332f>
    <TaxCatchAll xmlns="d3d0916d-1b76-41d7-be5e-22444605d87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22D5CE-5C30-4452-9A75-162201E5E333}"/>
</file>

<file path=customXml/itemProps2.xml><?xml version="1.0" encoding="utf-8"?>
<ds:datastoreItem xmlns:ds="http://schemas.openxmlformats.org/officeDocument/2006/customXml" ds:itemID="{5F02CB84-7E68-4978-AA7F-E26D4EC9859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6fad4c2e-8f01-49f4-a827-c5fd451b690e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0BE6B9-2529-4F96-8387-9F7400B98E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724</Words>
  <Application>Microsoft Office PowerPoint</Application>
  <PresentationFormat>Laajakuva</PresentationFormat>
  <Paragraphs>145</Paragraphs>
  <Slides>13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Satoshi</vt:lpstr>
      <vt:lpstr>Satoshi Medium</vt:lpstr>
      <vt:lpstr>Symbol</vt:lpstr>
      <vt:lpstr>TTS Teema</vt:lpstr>
      <vt:lpstr>Koneurakoinnin sopimukset  Onnistunut omistajanvaihdos –hankkeen  webinaari 9.2.2026  </vt:lpstr>
      <vt:lpstr>Sopimukset koneurakoinnissa</vt:lpstr>
      <vt:lpstr>Miten onnistutaan parhaiten </vt:lpstr>
      <vt:lpstr>Työkohteen osoittaminen urakoitsijalle</vt:lpstr>
      <vt:lpstr>Traktoreiden telemetriajärjestelmät koneurakoinnin apuna</vt:lpstr>
      <vt:lpstr>Työn määrä</vt:lpstr>
      <vt:lpstr>Osapuolten vastuut ja tehtävät</vt:lpstr>
      <vt:lpstr>Työn laatu</vt:lpstr>
      <vt:lpstr>Työn hinta ja maksuehdot</vt:lpstr>
      <vt:lpstr>Sopimukseen myös</vt:lpstr>
      <vt:lpstr>PowerPoint-esitys</vt:lpstr>
      <vt:lpstr>PowerPoint-esitys</vt:lpstr>
      <vt:lpstr>TTS-Kone kone-kustannusten laskentaohjelmisto: https://ttskone.tts.fi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TTS-Kone ohjelman esittelykalvot 2020 syksy</dc:title>
  <dc:creator>Oili Sinilehto</dc:creator>
  <cp:lastModifiedBy>Koivisto Tiina</cp:lastModifiedBy>
  <cp:revision>86</cp:revision>
  <dcterms:created xsi:type="dcterms:W3CDTF">2019-03-12T11:01:27Z</dcterms:created>
  <dcterms:modified xsi:type="dcterms:W3CDTF">2026-02-17T08:45:20Z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0x0101005CF828FD3689774D8777F1F40042E4A3</vt:lpwstr>
  </property>
</Properties>
</file>