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2"/>
  </p:notesMasterIdLst>
  <p:sldIdLst>
    <p:sldId id="256" r:id="rId5"/>
    <p:sldId id="259" r:id="rId6"/>
    <p:sldId id="298" r:id="rId7"/>
    <p:sldId id="261" r:id="rId8"/>
    <p:sldId id="297" r:id="rId9"/>
    <p:sldId id="296" r:id="rId10"/>
    <p:sldId id="312" r:id="rId11"/>
    <p:sldId id="313" r:id="rId12"/>
    <p:sldId id="257" r:id="rId13"/>
    <p:sldId id="304" r:id="rId14"/>
    <p:sldId id="306" r:id="rId15"/>
    <p:sldId id="308" r:id="rId16"/>
    <p:sldId id="295" r:id="rId17"/>
    <p:sldId id="262" r:id="rId18"/>
    <p:sldId id="264" r:id="rId19"/>
    <p:sldId id="265" r:id="rId20"/>
    <p:sldId id="301" r:id="rId21"/>
    <p:sldId id="268" r:id="rId22"/>
    <p:sldId id="294" r:id="rId23"/>
    <p:sldId id="266" r:id="rId24"/>
    <p:sldId id="310" r:id="rId25"/>
    <p:sldId id="309" r:id="rId26"/>
    <p:sldId id="303" r:id="rId27"/>
    <p:sldId id="269" r:id="rId28"/>
    <p:sldId id="270" r:id="rId29"/>
    <p:sldId id="271" r:id="rId30"/>
    <p:sldId id="31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40" userDrawn="1">
          <p15:clr>
            <a:srgbClr val="F26B43"/>
          </p15:clr>
        </p15:guide>
        <p15:guide id="2" pos="2744" userDrawn="1">
          <p15:clr>
            <a:srgbClr val="F26B43"/>
          </p15:clr>
        </p15:guide>
        <p15:guide id="3" orient="horz" pos="232" userDrawn="1">
          <p15:clr>
            <a:srgbClr val="F26B43"/>
          </p15:clr>
        </p15:guide>
        <p15:guide id="4" pos="2608" userDrawn="1">
          <p15:clr>
            <a:srgbClr val="F26B43"/>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6A6F3-A154-41DB-AC09-2A568581BF4C}" v="264" dt="2026-01-12T08:05:31.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2" autoAdjust="0"/>
    <p:restoredTop sz="94728"/>
  </p:normalViewPr>
  <p:slideViewPr>
    <p:cSldViewPr snapToGrid="0" snapToObjects="1">
      <p:cViewPr varScale="1">
        <p:scale>
          <a:sx n="78" d="100"/>
          <a:sy n="78" d="100"/>
        </p:scale>
        <p:origin x="1622" y="67"/>
      </p:cViewPr>
      <p:guideLst>
        <p:guide pos="340"/>
        <p:guide pos="2744"/>
        <p:guide orient="horz" pos="232"/>
        <p:guide pos="2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B2A8B-7E96-48BC-A0CB-5A20E0DB9F07}" type="doc">
      <dgm:prSet loTypeId="urn:microsoft.com/office/officeart/2005/8/layout/process4" loCatId="process" qsTypeId="urn:microsoft.com/office/officeart/2005/8/quickstyle/simple1" qsCatId="simple" csTypeId="urn:microsoft.com/office/officeart/2005/8/colors/accent2_2" csCatId="accent2"/>
      <dgm:spPr/>
      <dgm:t>
        <a:bodyPr/>
        <a:lstStyle/>
        <a:p>
          <a:endParaRPr lang="en-US"/>
        </a:p>
      </dgm:t>
    </dgm:pt>
    <dgm:pt modelId="{036992AA-8048-43A5-903D-D883A1F04EDC}">
      <dgm:prSet/>
      <dgm:spPr/>
      <dgm:t>
        <a:bodyPr/>
        <a:lstStyle/>
        <a:p>
          <a:r>
            <a:rPr lang="fi-FI"/>
            <a:t>Sääntöjä, joista osapuolet eivät voi sopia poiketen</a:t>
          </a:r>
          <a:endParaRPr lang="en-US"/>
        </a:p>
      </dgm:t>
    </dgm:pt>
    <dgm:pt modelId="{C0A22011-2B9B-418F-8836-FBACBAA5D11D}" type="parTrans" cxnId="{26985E37-4B02-4EF4-80FE-475AC21C2939}">
      <dgm:prSet/>
      <dgm:spPr/>
      <dgm:t>
        <a:bodyPr/>
        <a:lstStyle/>
        <a:p>
          <a:endParaRPr lang="en-US"/>
        </a:p>
      </dgm:t>
    </dgm:pt>
    <dgm:pt modelId="{DCC66EAB-8CE7-4B84-BB27-8C2AB2BA5CB4}" type="sibTrans" cxnId="{26985E37-4B02-4EF4-80FE-475AC21C2939}">
      <dgm:prSet/>
      <dgm:spPr/>
      <dgm:t>
        <a:bodyPr/>
        <a:lstStyle/>
        <a:p>
          <a:endParaRPr lang="en-US"/>
        </a:p>
      </dgm:t>
    </dgm:pt>
    <dgm:pt modelId="{24928C29-D6F5-4EF8-BCFD-DB45D2980F6B}">
      <dgm:prSet/>
      <dgm:spPr/>
      <dgm:t>
        <a:bodyPr/>
        <a:lstStyle/>
        <a:p>
          <a:r>
            <a:rPr lang="fi-FI"/>
            <a:t>Sopimus, joka on pakottavan lain vastainen, on siltä osin mitätön, ja tilalle tulee lain säännös.</a:t>
          </a:r>
          <a:endParaRPr lang="en-US"/>
        </a:p>
      </dgm:t>
    </dgm:pt>
    <dgm:pt modelId="{B70BBBAB-B0FC-4CD5-A01A-35281FA1BEEE}" type="parTrans" cxnId="{8A16BE4B-AF62-4F0C-A8C8-714D062BACFA}">
      <dgm:prSet/>
      <dgm:spPr/>
      <dgm:t>
        <a:bodyPr/>
        <a:lstStyle/>
        <a:p>
          <a:endParaRPr lang="en-US"/>
        </a:p>
      </dgm:t>
    </dgm:pt>
    <dgm:pt modelId="{AB60582B-CAE2-4636-BBC3-408AE5B7CA37}" type="sibTrans" cxnId="{8A16BE4B-AF62-4F0C-A8C8-714D062BACFA}">
      <dgm:prSet/>
      <dgm:spPr/>
      <dgm:t>
        <a:bodyPr/>
        <a:lstStyle/>
        <a:p>
          <a:endParaRPr lang="en-US"/>
        </a:p>
      </dgm:t>
    </dgm:pt>
    <dgm:pt modelId="{64C8C89E-DEB0-48D3-A629-BF434EA328E0}">
      <dgm:prSet/>
      <dgm:spPr/>
      <dgm:t>
        <a:bodyPr/>
        <a:lstStyle/>
        <a:p>
          <a:r>
            <a:rPr lang="fi-FI"/>
            <a:t>Tavoite: Heikomman osapuolen suoja</a:t>
          </a:r>
          <a:endParaRPr lang="en-US"/>
        </a:p>
      </dgm:t>
    </dgm:pt>
    <dgm:pt modelId="{0A5B1B31-12AE-41E8-BE56-BE152A1FFD9D}" type="parTrans" cxnId="{300F25D4-35C8-401C-9919-700D3F718E37}">
      <dgm:prSet/>
      <dgm:spPr/>
      <dgm:t>
        <a:bodyPr/>
        <a:lstStyle/>
        <a:p>
          <a:endParaRPr lang="en-US"/>
        </a:p>
      </dgm:t>
    </dgm:pt>
    <dgm:pt modelId="{202E8D9F-ACCB-46E9-9A8B-BAD88DEC8A85}" type="sibTrans" cxnId="{300F25D4-35C8-401C-9919-700D3F718E37}">
      <dgm:prSet/>
      <dgm:spPr/>
      <dgm:t>
        <a:bodyPr/>
        <a:lstStyle/>
        <a:p>
          <a:endParaRPr lang="en-US"/>
        </a:p>
      </dgm:t>
    </dgm:pt>
    <dgm:pt modelId="{432BFB8D-F95B-4D0A-B321-EFCB34EC6C55}">
      <dgm:prSet/>
      <dgm:spPr/>
      <dgm:t>
        <a:bodyPr/>
        <a:lstStyle/>
        <a:p>
          <a:r>
            <a:rPr lang="fi-FI"/>
            <a:t>Esimerkikit:</a:t>
          </a:r>
          <a:endParaRPr lang="en-US"/>
        </a:p>
      </dgm:t>
    </dgm:pt>
    <dgm:pt modelId="{A3A05CD8-8687-4624-A49A-1A22DEC944CA}" type="parTrans" cxnId="{38DD2ECF-A871-4461-9FB0-FE05C3D87991}">
      <dgm:prSet/>
      <dgm:spPr/>
      <dgm:t>
        <a:bodyPr/>
        <a:lstStyle/>
        <a:p>
          <a:endParaRPr lang="en-US"/>
        </a:p>
      </dgm:t>
    </dgm:pt>
    <dgm:pt modelId="{A8F0B7C1-2378-47DB-9995-3CAF0E380C21}" type="sibTrans" cxnId="{38DD2ECF-A871-4461-9FB0-FE05C3D87991}">
      <dgm:prSet/>
      <dgm:spPr/>
      <dgm:t>
        <a:bodyPr/>
        <a:lstStyle/>
        <a:p>
          <a:endParaRPr lang="en-US"/>
        </a:p>
      </dgm:t>
    </dgm:pt>
    <dgm:pt modelId="{17A5DEDE-A7C6-4862-8D62-0E15473249E9}">
      <dgm:prSet/>
      <dgm:spPr/>
      <dgm:t>
        <a:bodyPr/>
        <a:lstStyle/>
        <a:p>
          <a:r>
            <a:rPr lang="fi-FI"/>
            <a:t>Työsopimuslaki</a:t>
          </a:r>
          <a:endParaRPr lang="en-US"/>
        </a:p>
      </dgm:t>
    </dgm:pt>
    <dgm:pt modelId="{99E12590-A1A9-4301-BC31-5673217A864B}" type="parTrans" cxnId="{8D2CD942-7104-4F70-AAFF-D0F92BE1B7B0}">
      <dgm:prSet/>
      <dgm:spPr/>
      <dgm:t>
        <a:bodyPr/>
        <a:lstStyle/>
        <a:p>
          <a:endParaRPr lang="en-US"/>
        </a:p>
      </dgm:t>
    </dgm:pt>
    <dgm:pt modelId="{E894C368-B80D-4A10-8A5A-8236124EC593}" type="sibTrans" cxnId="{8D2CD942-7104-4F70-AAFF-D0F92BE1B7B0}">
      <dgm:prSet/>
      <dgm:spPr/>
      <dgm:t>
        <a:bodyPr/>
        <a:lstStyle/>
        <a:p>
          <a:endParaRPr lang="en-US"/>
        </a:p>
      </dgm:t>
    </dgm:pt>
    <dgm:pt modelId="{32E2A279-7F5B-41A5-854C-2D1B2E48B86D}">
      <dgm:prSet/>
      <dgm:spPr/>
      <dgm:t>
        <a:bodyPr/>
        <a:lstStyle/>
        <a:p>
          <a:r>
            <a:rPr lang="fi-FI"/>
            <a:t>Kuluttajansuojalaki</a:t>
          </a:r>
          <a:endParaRPr lang="en-US"/>
        </a:p>
      </dgm:t>
    </dgm:pt>
    <dgm:pt modelId="{BF52C0A5-B872-4A35-B8C3-496FEC04BC06}" type="parTrans" cxnId="{0F548F8B-D0C4-4550-BBFB-28AA0807B9D8}">
      <dgm:prSet/>
      <dgm:spPr/>
      <dgm:t>
        <a:bodyPr/>
        <a:lstStyle/>
        <a:p>
          <a:endParaRPr lang="en-US"/>
        </a:p>
      </dgm:t>
    </dgm:pt>
    <dgm:pt modelId="{8B2BE5A2-A311-42C2-BA6D-71297D209A1B}" type="sibTrans" cxnId="{0F548F8B-D0C4-4550-BBFB-28AA0807B9D8}">
      <dgm:prSet/>
      <dgm:spPr/>
      <dgm:t>
        <a:bodyPr/>
        <a:lstStyle/>
        <a:p>
          <a:endParaRPr lang="en-US"/>
        </a:p>
      </dgm:t>
    </dgm:pt>
    <dgm:pt modelId="{6B1B437C-1DB9-464E-9B7C-7230E9E9BBF1}">
      <dgm:prSet/>
      <dgm:spPr/>
      <dgm:t>
        <a:bodyPr/>
        <a:lstStyle/>
        <a:p>
          <a:r>
            <a:rPr lang="fi-FI"/>
            <a:t>Laki asuinhuoneiston vuokrauksesta</a:t>
          </a:r>
          <a:endParaRPr lang="en-US"/>
        </a:p>
      </dgm:t>
    </dgm:pt>
    <dgm:pt modelId="{457BC1AF-BE15-46B6-B0A2-C275B4676BA6}" type="parTrans" cxnId="{0BFF5181-3097-42DB-81ED-D1143004676A}">
      <dgm:prSet/>
      <dgm:spPr/>
      <dgm:t>
        <a:bodyPr/>
        <a:lstStyle/>
        <a:p>
          <a:endParaRPr lang="en-US"/>
        </a:p>
      </dgm:t>
    </dgm:pt>
    <dgm:pt modelId="{A6335E55-25D0-454C-9493-B8CC1BB17C6D}" type="sibTrans" cxnId="{0BFF5181-3097-42DB-81ED-D1143004676A}">
      <dgm:prSet/>
      <dgm:spPr/>
      <dgm:t>
        <a:bodyPr/>
        <a:lstStyle/>
        <a:p>
          <a:endParaRPr lang="en-US"/>
        </a:p>
      </dgm:t>
    </dgm:pt>
    <dgm:pt modelId="{938C95F0-8B89-482B-832F-673EFDB9B270}">
      <dgm:prSet/>
      <dgm:spPr/>
      <dgm:t>
        <a:bodyPr/>
        <a:lstStyle/>
        <a:p>
          <a:r>
            <a:rPr lang="fi-FI"/>
            <a:t>Maakaari</a:t>
          </a:r>
          <a:endParaRPr lang="en-US"/>
        </a:p>
      </dgm:t>
    </dgm:pt>
    <dgm:pt modelId="{50E1312F-7A6C-417A-BFE9-D934F5ADABFB}" type="parTrans" cxnId="{9CF334E1-0342-4C33-8B33-206DE486E795}">
      <dgm:prSet/>
      <dgm:spPr/>
      <dgm:t>
        <a:bodyPr/>
        <a:lstStyle/>
        <a:p>
          <a:endParaRPr lang="en-US"/>
        </a:p>
      </dgm:t>
    </dgm:pt>
    <dgm:pt modelId="{2B95B68B-1954-4966-94E0-426F2FDFBA0B}" type="sibTrans" cxnId="{9CF334E1-0342-4C33-8B33-206DE486E795}">
      <dgm:prSet/>
      <dgm:spPr/>
      <dgm:t>
        <a:bodyPr/>
        <a:lstStyle/>
        <a:p>
          <a:endParaRPr lang="en-US"/>
        </a:p>
      </dgm:t>
    </dgm:pt>
    <dgm:pt modelId="{D4272B62-06EC-4776-8A90-C2ED834E4808}">
      <dgm:prSet/>
      <dgm:spPr/>
      <dgm:t>
        <a:bodyPr/>
        <a:lstStyle/>
        <a:p>
          <a:r>
            <a:rPr lang="fi-FI"/>
            <a:t>Perintökaari</a:t>
          </a:r>
          <a:endParaRPr lang="en-US"/>
        </a:p>
      </dgm:t>
    </dgm:pt>
    <dgm:pt modelId="{B4514C19-B0AD-49A4-B900-157F2A7C4A6A}" type="parTrans" cxnId="{E39AEDE7-838F-41AD-9635-9D566FCF6762}">
      <dgm:prSet/>
      <dgm:spPr/>
      <dgm:t>
        <a:bodyPr/>
        <a:lstStyle/>
        <a:p>
          <a:endParaRPr lang="en-US"/>
        </a:p>
      </dgm:t>
    </dgm:pt>
    <dgm:pt modelId="{7AEB20F2-6B33-4256-A9E0-73EA3FF353C9}" type="sibTrans" cxnId="{E39AEDE7-838F-41AD-9635-9D566FCF6762}">
      <dgm:prSet/>
      <dgm:spPr/>
      <dgm:t>
        <a:bodyPr/>
        <a:lstStyle/>
        <a:p>
          <a:endParaRPr lang="en-US"/>
        </a:p>
      </dgm:t>
    </dgm:pt>
    <dgm:pt modelId="{88D7FFD8-1445-499E-8007-7A67C69ACE2B}" type="pres">
      <dgm:prSet presAssocID="{008B2A8B-7E96-48BC-A0CB-5A20E0DB9F07}" presName="Name0" presStyleCnt="0">
        <dgm:presLayoutVars>
          <dgm:dir/>
          <dgm:animLvl val="lvl"/>
          <dgm:resizeHandles val="exact"/>
        </dgm:presLayoutVars>
      </dgm:prSet>
      <dgm:spPr/>
    </dgm:pt>
    <dgm:pt modelId="{2C50051A-6E73-45CD-93B4-5F044F6F444B}" type="pres">
      <dgm:prSet presAssocID="{432BFB8D-F95B-4D0A-B321-EFCB34EC6C55}" presName="boxAndChildren" presStyleCnt="0"/>
      <dgm:spPr/>
    </dgm:pt>
    <dgm:pt modelId="{7EBAA67E-F908-4C4C-BA4D-51E1F523AD39}" type="pres">
      <dgm:prSet presAssocID="{432BFB8D-F95B-4D0A-B321-EFCB34EC6C55}" presName="parentTextBox" presStyleLbl="node1" presStyleIdx="0" presStyleCnt="4"/>
      <dgm:spPr/>
    </dgm:pt>
    <dgm:pt modelId="{80F63C12-534A-44FA-B725-F40060A23A5B}" type="pres">
      <dgm:prSet presAssocID="{432BFB8D-F95B-4D0A-B321-EFCB34EC6C55}" presName="entireBox" presStyleLbl="node1" presStyleIdx="0" presStyleCnt="4"/>
      <dgm:spPr/>
    </dgm:pt>
    <dgm:pt modelId="{E8D42833-0046-48F6-9B60-84C51FBA4087}" type="pres">
      <dgm:prSet presAssocID="{432BFB8D-F95B-4D0A-B321-EFCB34EC6C55}" presName="descendantBox" presStyleCnt="0"/>
      <dgm:spPr/>
    </dgm:pt>
    <dgm:pt modelId="{BEDECD05-5CBB-4B50-8BD6-5507D797E1CB}" type="pres">
      <dgm:prSet presAssocID="{17A5DEDE-A7C6-4862-8D62-0E15473249E9}" presName="childTextBox" presStyleLbl="fgAccFollowNode1" presStyleIdx="0" presStyleCnt="5">
        <dgm:presLayoutVars>
          <dgm:bulletEnabled val="1"/>
        </dgm:presLayoutVars>
      </dgm:prSet>
      <dgm:spPr/>
    </dgm:pt>
    <dgm:pt modelId="{0B32DE2C-EC2C-4343-A483-69070C36C245}" type="pres">
      <dgm:prSet presAssocID="{32E2A279-7F5B-41A5-854C-2D1B2E48B86D}" presName="childTextBox" presStyleLbl="fgAccFollowNode1" presStyleIdx="1" presStyleCnt="5">
        <dgm:presLayoutVars>
          <dgm:bulletEnabled val="1"/>
        </dgm:presLayoutVars>
      </dgm:prSet>
      <dgm:spPr/>
    </dgm:pt>
    <dgm:pt modelId="{E9DD08C9-131F-4422-A167-BEBE27269072}" type="pres">
      <dgm:prSet presAssocID="{6B1B437C-1DB9-464E-9B7C-7230E9E9BBF1}" presName="childTextBox" presStyleLbl="fgAccFollowNode1" presStyleIdx="2" presStyleCnt="5">
        <dgm:presLayoutVars>
          <dgm:bulletEnabled val="1"/>
        </dgm:presLayoutVars>
      </dgm:prSet>
      <dgm:spPr/>
    </dgm:pt>
    <dgm:pt modelId="{BF41DC26-BF9B-4A22-A990-B5D542EDF450}" type="pres">
      <dgm:prSet presAssocID="{938C95F0-8B89-482B-832F-673EFDB9B270}" presName="childTextBox" presStyleLbl="fgAccFollowNode1" presStyleIdx="3" presStyleCnt="5">
        <dgm:presLayoutVars>
          <dgm:bulletEnabled val="1"/>
        </dgm:presLayoutVars>
      </dgm:prSet>
      <dgm:spPr/>
    </dgm:pt>
    <dgm:pt modelId="{2DECDA82-089C-4037-B5D2-BDA5FFD56744}" type="pres">
      <dgm:prSet presAssocID="{D4272B62-06EC-4776-8A90-C2ED834E4808}" presName="childTextBox" presStyleLbl="fgAccFollowNode1" presStyleIdx="4" presStyleCnt="5">
        <dgm:presLayoutVars>
          <dgm:bulletEnabled val="1"/>
        </dgm:presLayoutVars>
      </dgm:prSet>
      <dgm:spPr/>
    </dgm:pt>
    <dgm:pt modelId="{B4AEE042-2C69-443E-8D01-17A925927CD1}" type="pres">
      <dgm:prSet presAssocID="{202E8D9F-ACCB-46E9-9A8B-BAD88DEC8A85}" presName="sp" presStyleCnt="0"/>
      <dgm:spPr/>
    </dgm:pt>
    <dgm:pt modelId="{D80A4F04-3795-4746-B44C-310EFAECACD8}" type="pres">
      <dgm:prSet presAssocID="{64C8C89E-DEB0-48D3-A629-BF434EA328E0}" presName="arrowAndChildren" presStyleCnt="0"/>
      <dgm:spPr/>
    </dgm:pt>
    <dgm:pt modelId="{F5192527-17F4-4867-B1AF-8A28C67601C9}" type="pres">
      <dgm:prSet presAssocID="{64C8C89E-DEB0-48D3-A629-BF434EA328E0}" presName="parentTextArrow" presStyleLbl="node1" presStyleIdx="1" presStyleCnt="4"/>
      <dgm:spPr/>
    </dgm:pt>
    <dgm:pt modelId="{4A58AECC-4BF8-4D4E-BC6E-3645EA5C8051}" type="pres">
      <dgm:prSet presAssocID="{AB60582B-CAE2-4636-BBC3-408AE5B7CA37}" presName="sp" presStyleCnt="0"/>
      <dgm:spPr/>
    </dgm:pt>
    <dgm:pt modelId="{9FEF2B36-0661-4FD3-91FC-4E9011FB79C8}" type="pres">
      <dgm:prSet presAssocID="{24928C29-D6F5-4EF8-BCFD-DB45D2980F6B}" presName="arrowAndChildren" presStyleCnt="0"/>
      <dgm:spPr/>
    </dgm:pt>
    <dgm:pt modelId="{8F15DC2B-1F82-4F22-981A-552657F74026}" type="pres">
      <dgm:prSet presAssocID="{24928C29-D6F5-4EF8-BCFD-DB45D2980F6B}" presName="parentTextArrow" presStyleLbl="node1" presStyleIdx="2" presStyleCnt="4"/>
      <dgm:spPr/>
    </dgm:pt>
    <dgm:pt modelId="{2B4E29F1-CF7B-4181-A020-019FD5C8F9D9}" type="pres">
      <dgm:prSet presAssocID="{DCC66EAB-8CE7-4B84-BB27-8C2AB2BA5CB4}" presName="sp" presStyleCnt="0"/>
      <dgm:spPr/>
    </dgm:pt>
    <dgm:pt modelId="{2D373B56-E65F-4E55-93C7-2CE5181CA782}" type="pres">
      <dgm:prSet presAssocID="{036992AA-8048-43A5-903D-D883A1F04EDC}" presName="arrowAndChildren" presStyleCnt="0"/>
      <dgm:spPr/>
    </dgm:pt>
    <dgm:pt modelId="{3EE9B658-2164-4A05-817D-8EF6A2CFBFBF}" type="pres">
      <dgm:prSet presAssocID="{036992AA-8048-43A5-903D-D883A1F04EDC}" presName="parentTextArrow" presStyleLbl="node1" presStyleIdx="3" presStyleCnt="4"/>
      <dgm:spPr/>
    </dgm:pt>
  </dgm:ptLst>
  <dgm:cxnLst>
    <dgm:cxn modelId="{5A2AB00F-A237-41C9-A3F1-276F0F97C8DC}" type="presOf" srcId="{32E2A279-7F5B-41A5-854C-2D1B2E48B86D}" destId="{0B32DE2C-EC2C-4343-A483-69070C36C245}" srcOrd="0" destOrd="0" presId="urn:microsoft.com/office/officeart/2005/8/layout/process4"/>
    <dgm:cxn modelId="{35832312-C5D9-477C-84A7-DB99DA9A823F}" type="presOf" srcId="{938C95F0-8B89-482B-832F-673EFDB9B270}" destId="{BF41DC26-BF9B-4A22-A990-B5D542EDF450}" srcOrd="0" destOrd="0" presId="urn:microsoft.com/office/officeart/2005/8/layout/process4"/>
    <dgm:cxn modelId="{26985E37-4B02-4EF4-80FE-475AC21C2939}" srcId="{008B2A8B-7E96-48BC-A0CB-5A20E0DB9F07}" destId="{036992AA-8048-43A5-903D-D883A1F04EDC}" srcOrd="0" destOrd="0" parTransId="{C0A22011-2B9B-418F-8836-FBACBAA5D11D}" sibTransId="{DCC66EAB-8CE7-4B84-BB27-8C2AB2BA5CB4}"/>
    <dgm:cxn modelId="{584F935E-E316-4BB0-B3A4-3671F34B6412}" type="presOf" srcId="{6B1B437C-1DB9-464E-9B7C-7230E9E9BBF1}" destId="{E9DD08C9-131F-4422-A167-BEBE27269072}" srcOrd="0" destOrd="0" presId="urn:microsoft.com/office/officeart/2005/8/layout/process4"/>
    <dgm:cxn modelId="{8D2CD942-7104-4F70-AAFF-D0F92BE1B7B0}" srcId="{432BFB8D-F95B-4D0A-B321-EFCB34EC6C55}" destId="{17A5DEDE-A7C6-4862-8D62-0E15473249E9}" srcOrd="0" destOrd="0" parTransId="{99E12590-A1A9-4301-BC31-5673217A864B}" sibTransId="{E894C368-B80D-4A10-8A5A-8236124EC593}"/>
    <dgm:cxn modelId="{4A489D4A-A155-4172-8D8C-8DAB64F2FF80}" type="presOf" srcId="{432BFB8D-F95B-4D0A-B321-EFCB34EC6C55}" destId="{80F63C12-534A-44FA-B725-F40060A23A5B}" srcOrd="1" destOrd="0" presId="urn:microsoft.com/office/officeart/2005/8/layout/process4"/>
    <dgm:cxn modelId="{8A16BE4B-AF62-4F0C-A8C8-714D062BACFA}" srcId="{008B2A8B-7E96-48BC-A0CB-5A20E0DB9F07}" destId="{24928C29-D6F5-4EF8-BCFD-DB45D2980F6B}" srcOrd="1" destOrd="0" parTransId="{B70BBBAB-B0FC-4CD5-A01A-35281FA1BEEE}" sibTransId="{AB60582B-CAE2-4636-BBC3-408AE5B7CA37}"/>
    <dgm:cxn modelId="{5D06AF55-F269-48E3-9046-FFDF42EDB988}" type="presOf" srcId="{17A5DEDE-A7C6-4862-8D62-0E15473249E9}" destId="{BEDECD05-5CBB-4B50-8BD6-5507D797E1CB}" srcOrd="0" destOrd="0" presId="urn:microsoft.com/office/officeart/2005/8/layout/process4"/>
    <dgm:cxn modelId="{0BFF5181-3097-42DB-81ED-D1143004676A}" srcId="{432BFB8D-F95B-4D0A-B321-EFCB34EC6C55}" destId="{6B1B437C-1DB9-464E-9B7C-7230E9E9BBF1}" srcOrd="2" destOrd="0" parTransId="{457BC1AF-BE15-46B6-B0A2-C275B4676BA6}" sibTransId="{A6335E55-25D0-454C-9493-B8CC1BB17C6D}"/>
    <dgm:cxn modelId="{0F548F8B-D0C4-4550-BBFB-28AA0807B9D8}" srcId="{432BFB8D-F95B-4D0A-B321-EFCB34EC6C55}" destId="{32E2A279-7F5B-41A5-854C-2D1B2E48B86D}" srcOrd="1" destOrd="0" parTransId="{BF52C0A5-B872-4A35-B8C3-496FEC04BC06}" sibTransId="{8B2BE5A2-A311-42C2-BA6D-71297D209A1B}"/>
    <dgm:cxn modelId="{A1280A8C-D881-40E4-9626-EF7D519A6668}" type="presOf" srcId="{64C8C89E-DEB0-48D3-A629-BF434EA328E0}" destId="{F5192527-17F4-4867-B1AF-8A28C67601C9}" srcOrd="0" destOrd="0" presId="urn:microsoft.com/office/officeart/2005/8/layout/process4"/>
    <dgm:cxn modelId="{EFDD7D98-4371-45D7-9985-036795D3BB04}" type="presOf" srcId="{432BFB8D-F95B-4D0A-B321-EFCB34EC6C55}" destId="{7EBAA67E-F908-4C4C-BA4D-51E1F523AD39}" srcOrd="0" destOrd="0" presId="urn:microsoft.com/office/officeart/2005/8/layout/process4"/>
    <dgm:cxn modelId="{38DD2ECF-A871-4461-9FB0-FE05C3D87991}" srcId="{008B2A8B-7E96-48BC-A0CB-5A20E0DB9F07}" destId="{432BFB8D-F95B-4D0A-B321-EFCB34EC6C55}" srcOrd="3" destOrd="0" parTransId="{A3A05CD8-8687-4624-A49A-1A22DEC944CA}" sibTransId="{A8F0B7C1-2378-47DB-9995-3CAF0E380C21}"/>
    <dgm:cxn modelId="{D523E0D3-A1EA-43AF-84DC-A6FAD631B6ED}" type="presOf" srcId="{008B2A8B-7E96-48BC-A0CB-5A20E0DB9F07}" destId="{88D7FFD8-1445-499E-8007-7A67C69ACE2B}" srcOrd="0" destOrd="0" presId="urn:microsoft.com/office/officeart/2005/8/layout/process4"/>
    <dgm:cxn modelId="{300F25D4-35C8-401C-9919-700D3F718E37}" srcId="{008B2A8B-7E96-48BC-A0CB-5A20E0DB9F07}" destId="{64C8C89E-DEB0-48D3-A629-BF434EA328E0}" srcOrd="2" destOrd="0" parTransId="{0A5B1B31-12AE-41E8-BE56-BE152A1FFD9D}" sibTransId="{202E8D9F-ACCB-46E9-9A8B-BAD88DEC8A85}"/>
    <dgm:cxn modelId="{DE2899D5-BE5C-46E9-86FF-CF59993B24A4}" type="presOf" srcId="{D4272B62-06EC-4776-8A90-C2ED834E4808}" destId="{2DECDA82-089C-4037-B5D2-BDA5FFD56744}" srcOrd="0" destOrd="0" presId="urn:microsoft.com/office/officeart/2005/8/layout/process4"/>
    <dgm:cxn modelId="{4DC86FDC-61BF-4A44-9158-B69689667652}" type="presOf" srcId="{24928C29-D6F5-4EF8-BCFD-DB45D2980F6B}" destId="{8F15DC2B-1F82-4F22-981A-552657F74026}" srcOrd="0" destOrd="0" presId="urn:microsoft.com/office/officeart/2005/8/layout/process4"/>
    <dgm:cxn modelId="{9CF334E1-0342-4C33-8B33-206DE486E795}" srcId="{432BFB8D-F95B-4D0A-B321-EFCB34EC6C55}" destId="{938C95F0-8B89-482B-832F-673EFDB9B270}" srcOrd="3" destOrd="0" parTransId="{50E1312F-7A6C-417A-BFE9-D934F5ADABFB}" sibTransId="{2B95B68B-1954-4966-94E0-426F2FDFBA0B}"/>
    <dgm:cxn modelId="{E39AEDE7-838F-41AD-9635-9D566FCF6762}" srcId="{432BFB8D-F95B-4D0A-B321-EFCB34EC6C55}" destId="{D4272B62-06EC-4776-8A90-C2ED834E4808}" srcOrd="4" destOrd="0" parTransId="{B4514C19-B0AD-49A4-B900-157F2A7C4A6A}" sibTransId="{7AEB20F2-6B33-4256-A9E0-73EA3FF353C9}"/>
    <dgm:cxn modelId="{BF10C6F3-6104-4253-AF3D-A4EC874B4EA2}" type="presOf" srcId="{036992AA-8048-43A5-903D-D883A1F04EDC}" destId="{3EE9B658-2164-4A05-817D-8EF6A2CFBFBF}" srcOrd="0" destOrd="0" presId="urn:microsoft.com/office/officeart/2005/8/layout/process4"/>
    <dgm:cxn modelId="{FD2444F9-1599-458E-B889-9936FD897277}" type="presParOf" srcId="{88D7FFD8-1445-499E-8007-7A67C69ACE2B}" destId="{2C50051A-6E73-45CD-93B4-5F044F6F444B}" srcOrd="0" destOrd="0" presId="urn:microsoft.com/office/officeart/2005/8/layout/process4"/>
    <dgm:cxn modelId="{33CEA809-C6CA-4653-AF2E-8EF961FAB022}" type="presParOf" srcId="{2C50051A-6E73-45CD-93B4-5F044F6F444B}" destId="{7EBAA67E-F908-4C4C-BA4D-51E1F523AD39}" srcOrd="0" destOrd="0" presId="urn:microsoft.com/office/officeart/2005/8/layout/process4"/>
    <dgm:cxn modelId="{D144381A-CA0E-4EB2-960E-46166A223C3A}" type="presParOf" srcId="{2C50051A-6E73-45CD-93B4-5F044F6F444B}" destId="{80F63C12-534A-44FA-B725-F40060A23A5B}" srcOrd="1" destOrd="0" presId="urn:microsoft.com/office/officeart/2005/8/layout/process4"/>
    <dgm:cxn modelId="{E9E75039-B290-4896-B436-CE189A3104BC}" type="presParOf" srcId="{2C50051A-6E73-45CD-93B4-5F044F6F444B}" destId="{E8D42833-0046-48F6-9B60-84C51FBA4087}" srcOrd="2" destOrd="0" presId="urn:microsoft.com/office/officeart/2005/8/layout/process4"/>
    <dgm:cxn modelId="{13AB2B41-4C4B-4038-9DCD-6D45954A3709}" type="presParOf" srcId="{E8D42833-0046-48F6-9B60-84C51FBA4087}" destId="{BEDECD05-5CBB-4B50-8BD6-5507D797E1CB}" srcOrd="0" destOrd="0" presId="urn:microsoft.com/office/officeart/2005/8/layout/process4"/>
    <dgm:cxn modelId="{B619BB33-9384-474E-8742-D0EA388CBA76}" type="presParOf" srcId="{E8D42833-0046-48F6-9B60-84C51FBA4087}" destId="{0B32DE2C-EC2C-4343-A483-69070C36C245}" srcOrd="1" destOrd="0" presId="urn:microsoft.com/office/officeart/2005/8/layout/process4"/>
    <dgm:cxn modelId="{E665CF40-C842-491A-A4A1-C0E213A97843}" type="presParOf" srcId="{E8D42833-0046-48F6-9B60-84C51FBA4087}" destId="{E9DD08C9-131F-4422-A167-BEBE27269072}" srcOrd="2" destOrd="0" presId="urn:microsoft.com/office/officeart/2005/8/layout/process4"/>
    <dgm:cxn modelId="{BF4EB16C-B3DB-40AE-820B-0FF8AA25F7FF}" type="presParOf" srcId="{E8D42833-0046-48F6-9B60-84C51FBA4087}" destId="{BF41DC26-BF9B-4A22-A990-B5D542EDF450}" srcOrd="3" destOrd="0" presId="urn:microsoft.com/office/officeart/2005/8/layout/process4"/>
    <dgm:cxn modelId="{203E6BD1-B3D9-415C-88DD-FC98D725ABB0}" type="presParOf" srcId="{E8D42833-0046-48F6-9B60-84C51FBA4087}" destId="{2DECDA82-089C-4037-B5D2-BDA5FFD56744}" srcOrd="4" destOrd="0" presId="urn:microsoft.com/office/officeart/2005/8/layout/process4"/>
    <dgm:cxn modelId="{031DF153-FAAA-4052-A5B5-3F8F7E621D94}" type="presParOf" srcId="{88D7FFD8-1445-499E-8007-7A67C69ACE2B}" destId="{B4AEE042-2C69-443E-8D01-17A925927CD1}" srcOrd="1" destOrd="0" presId="urn:microsoft.com/office/officeart/2005/8/layout/process4"/>
    <dgm:cxn modelId="{F6EF2427-D12A-4593-849A-13B6C6F70611}" type="presParOf" srcId="{88D7FFD8-1445-499E-8007-7A67C69ACE2B}" destId="{D80A4F04-3795-4746-B44C-310EFAECACD8}" srcOrd="2" destOrd="0" presId="urn:microsoft.com/office/officeart/2005/8/layout/process4"/>
    <dgm:cxn modelId="{B4179725-EA73-4B9C-A48C-3ECC99715C5B}" type="presParOf" srcId="{D80A4F04-3795-4746-B44C-310EFAECACD8}" destId="{F5192527-17F4-4867-B1AF-8A28C67601C9}" srcOrd="0" destOrd="0" presId="urn:microsoft.com/office/officeart/2005/8/layout/process4"/>
    <dgm:cxn modelId="{DE6FB516-714B-4341-A7CD-76A76DC0CAC1}" type="presParOf" srcId="{88D7FFD8-1445-499E-8007-7A67C69ACE2B}" destId="{4A58AECC-4BF8-4D4E-BC6E-3645EA5C8051}" srcOrd="3" destOrd="0" presId="urn:microsoft.com/office/officeart/2005/8/layout/process4"/>
    <dgm:cxn modelId="{1CECB56D-3176-4AC7-8922-FA4371B76530}" type="presParOf" srcId="{88D7FFD8-1445-499E-8007-7A67C69ACE2B}" destId="{9FEF2B36-0661-4FD3-91FC-4E9011FB79C8}" srcOrd="4" destOrd="0" presId="urn:microsoft.com/office/officeart/2005/8/layout/process4"/>
    <dgm:cxn modelId="{06E29286-B83A-4F27-8116-8119C3D75F51}" type="presParOf" srcId="{9FEF2B36-0661-4FD3-91FC-4E9011FB79C8}" destId="{8F15DC2B-1F82-4F22-981A-552657F74026}" srcOrd="0" destOrd="0" presId="urn:microsoft.com/office/officeart/2005/8/layout/process4"/>
    <dgm:cxn modelId="{1BCEE9FC-1C72-48B5-AB8B-404EF9C4A7C5}" type="presParOf" srcId="{88D7FFD8-1445-499E-8007-7A67C69ACE2B}" destId="{2B4E29F1-CF7B-4181-A020-019FD5C8F9D9}" srcOrd="5" destOrd="0" presId="urn:microsoft.com/office/officeart/2005/8/layout/process4"/>
    <dgm:cxn modelId="{38494BCC-DD7A-480D-A0E3-5FCAE71D6979}" type="presParOf" srcId="{88D7FFD8-1445-499E-8007-7A67C69ACE2B}" destId="{2D373B56-E65F-4E55-93C7-2CE5181CA782}" srcOrd="6" destOrd="0" presId="urn:microsoft.com/office/officeart/2005/8/layout/process4"/>
    <dgm:cxn modelId="{8F9281CB-B2E5-4212-9E8F-DAB7756038B5}" type="presParOf" srcId="{2D373B56-E65F-4E55-93C7-2CE5181CA782}" destId="{3EE9B658-2164-4A05-817D-8EF6A2CFBFB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53A4DD-C358-4DE5-A459-1E2A7E01081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F4939C0-8F52-4EB9-AD33-FF1EE40626ED}">
      <dgm:prSet/>
      <dgm:spPr/>
      <dgm:t>
        <a:bodyPr/>
        <a:lstStyle/>
        <a:p>
          <a:r>
            <a:rPr lang="en-GB"/>
            <a:t>Kuluttajasopimukset / liikesopimukset</a:t>
          </a:r>
          <a:endParaRPr lang="en-US"/>
        </a:p>
      </dgm:t>
    </dgm:pt>
    <dgm:pt modelId="{33671AAE-E07C-4A88-A499-DE63BA7D4838}" type="parTrans" cxnId="{ACAF6ECC-FE4D-489C-87E1-D75388A8CBA0}">
      <dgm:prSet/>
      <dgm:spPr/>
      <dgm:t>
        <a:bodyPr/>
        <a:lstStyle/>
        <a:p>
          <a:endParaRPr lang="en-US"/>
        </a:p>
      </dgm:t>
    </dgm:pt>
    <dgm:pt modelId="{DD184044-3FE6-40A5-95BE-BA130682F275}" type="sibTrans" cxnId="{ACAF6ECC-FE4D-489C-87E1-D75388A8CBA0}">
      <dgm:prSet/>
      <dgm:spPr/>
      <dgm:t>
        <a:bodyPr/>
        <a:lstStyle/>
        <a:p>
          <a:endParaRPr lang="en-US"/>
        </a:p>
      </dgm:t>
    </dgm:pt>
    <dgm:pt modelId="{7CC76AD4-1428-4918-A196-F31D4D3619BC}">
      <dgm:prSet/>
      <dgm:spPr/>
      <dgm:t>
        <a:bodyPr/>
        <a:lstStyle/>
        <a:p>
          <a:r>
            <a:rPr lang="en-GB" dirty="0" err="1"/>
            <a:t>Yksilölliset</a:t>
          </a:r>
          <a:r>
            <a:rPr lang="en-GB" dirty="0"/>
            <a:t> </a:t>
          </a:r>
          <a:r>
            <a:rPr lang="en-GB" dirty="0" err="1"/>
            <a:t>sopimukset</a:t>
          </a:r>
          <a:r>
            <a:rPr lang="en-GB" dirty="0"/>
            <a:t> / </a:t>
          </a:r>
          <a:r>
            <a:rPr lang="en-GB" dirty="0" err="1"/>
            <a:t>vakioehdot</a:t>
          </a:r>
          <a:endParaRPr lang="en-US" dirty="0"/>
        </a:p>
      </dgm:t>
    </dgm:pt>
    <dgm:pt modelId="{90FCF5A8-E9BD-4827-AA3B-DCE1B2169CE6}" type="parTrans" cxnId="{1956CF16-B96E-4743-B656-C6E7051BA8CA}">
      <dgm:prSet/>
      <dgm:spPr/>
      <dgm:t>
        <a:bodyPr/>
        <a:lstStyle/>
        <a:p>
          <a:endParaRPr lang="en-US"/>
        </a:p>
      </dgm:t>
    </dgm:pt>
    <dgm:pt modelId="{2FF0110C-9E05-47B7-9A65-893D8634FBC7}" type="sibTrans" cxnId="{1956CF16-B96E-4743-B656-C6E7051BA8CA}">
      <dgm:prSet/>
      <dgm:spPr/>
      <dgm:t>
        <a:bodyPr/>
        <a:lstStyle/>
        <a:p>
          <a:endParaRPr lang="en-US"/>
        </a:p>
      </dgm:t>
    </dgm:pt>
    <dgm:pt modelId="{63710400-2FCE-4065-AD35-286D7F6748A8}">
      <dgm:prSet/>
      <dgm:spPr/>
      <dgm:t>
        <a:bodyPr/>
        <a:lstStyle/>
        <a:p>
          <a:r>
            <a:rPr lang="en-GB"/>
            <a:t>Kertasopimukset / kestosopimukset</a:t>
          </a:r>
          <a:endParaRPr lang="en-US"/>
        </a:p>
      </dgm:t>
    </dgm:pt>
    <dgm:pt modelId="{CA272433-4F22-45F7-BBA1-1B086AC3F4E9}" type="parTrans" cxnId="{E32771A9-F606-425B-A96F-94F38C5CE67D}">
      <dgm:prSet/>
      <dgm:spPr/>
      <dgm:t>
        <a:bodyPr/>
        <a:lstStyle/>
        <a:p>
          <a:endParaRPr lang="en-US"/>
        </a:p>
      </dgm:t>
    </dgm:pt>
    <dgm:pt modelId="{039EA6B7-EAC3-4A1D-9477-EDC93CC8552A}" type="sibTrans" cxnId="{E32771A9-F606-425B-A96F-94F38C5CE67D}">
      <dgm:prSet/>
      <dgm:spPr/>
      <dgm:t>
        <a:bodyPr/>
        <a:lstStyle/>
        <a:p>
          <a:endParaRPr lang="en-US"/>
        </a:p>
      </dgm:t>
    </dgm:pt>
    <dgm:pt modelId="{96750CC4-86E0-46E1-ADDE-408A0B152FDA}" type="pres">
      <dgm:prSet presAssocID="{CD53A4DD-C358-4DE5-A459-1E2A7E010813}" presName="linear" presStyleCnt="0">
        <dgm:presLayoutVars>
          <dgm:animLvl val="lvl"/>
          <dgm:resizeHandles val="exact"/>
        </dgm:presLayoutVars>
      </dgm:prSet>
      <dgm:spPr/>
    </dgm:pt>
    <dgm:pt modelId="{7604809D-EC34-4F93-B14D-C91E6F517D38}" type="pres">
      <dgm:prSet presAssocID="{EF4939C0-8F52-4EB9-AD33-FF1EE40626ED}" presName="parentText" presStyleLbl="node1" presStyleIdx="0" presStyleCnt="3">
        <dgm:presLayoutVars>
          <dgm:chMax val="0"/>
          <dgm:bulletEnabled val="1"/>
        </dgm:presLayoutVars>
      </dgm:prSet>
      <dgm:spPr/>
    </dgm:pt>
    <dgm:pt modelId="{C90CB88F-0FD7-493B-8FA5-B5498C0746F9}" type="pres">
      <dgm:prSet presAssocID="{DD184044-3FE6-40A5-95BE-BA130682F275}" presName="spacer" presStyleCnt="0"/>
      <dgm:spPr/>
    </dgm:pt>
    <dgm:pt modelId="{94A992C3-83F2-4606-9340-497573FB3B77}" type="pres">
      <dgm:prSet presAssocID="{7CC76AD4-1428-4918-A196-F31D4D3619BC}" presName="parentText" presStyleLbl="node1" presStyleIdx="1" presStyleCnt="3">
        <dgm:presLayoutVars>
          <dgm:chMax val="0"/>
          <dgm:bulletEnabled val="1"/>
        </dgm:presLayoutVars>
      </dgm:prSet>
      <dgm:spPr/>
    </dgm:pt>
    <dgm:pt modelId="{72BFEE57-DEC4-4EB7-A028-E9AFDC8523D2}" type="pres">
      <dgm:prSet presAssocID="{2FF0110C-9E05-47B7-9A65-893D8634FBC7}" presName="spacer" presStyleCnt="0"/>
      <dgm:spPr/>
    </dgm:pt>
    <dgm:pt modelId="{FB93C81C-95E5-4ABE-88BA-38D20FA8A2F7}" type="pres">
      <dgm:prSet presAssocID="{63710400-2FCE-4065-AD35-286D7F6748A8}" presName="parentText" presStyleLbl="node1" presStyleIdx="2" presStyleCnt="3">
        <dgm:presLayoutVars>
          <dgm:chMax val="0"/>
          <dgm:bulletEnabled val="1"/>
        </dgm:presLayoutVars>
      </dgm:prSet>
      <dgm:spPr/>
    </dgm:pt>
  </dgm:ptLst>
  <dgm:cxnLst>
    <dgm:cxn modelId="{1956CF16-B96E-4743-B656-C6E7051BA8CA}" srcId="{CD53A4DD-C358-4DE5-A459-1E2A7E010813}" destId="{7CC76AD4-1428-4918-A196-F31D4D3619BC}" srcOrd="1" destOrd="0" parTransId="{90FCF5A8-E9BD-4827-AA3B-DCE1B2169CE6}" sibTransId="{2FF0110C-9E05-47B7-9A65-893D8634FBC7}"/>
    <dgm:cxn modelId="{DFFF831E-7349-4DC5-A734-26ED600DA0D4}" type="presOf" srcId="{7CC76AD4-1428-4918-A196-F31D4D3619BC}" destId="{94A992C3-83F2-4606-9340-497573FB3B77}" srcOrd="0" destOrd="0" presId="urn:microsoft.com/office/officeart/2005/8/layout/vList2"/>
    <dgm:cxn modelId="{9A55516E-33CB-416D-985B-AC1A59AE1237}" type="presOf" srcId="{CD53A4DD-C358-4DE5-A459-1E2A7E010813}" destId="{96750CC4-86E0-46E1-ADDE-408A0B152FDA}" srcOrd="0" destOrd="0" presId="urn:microsoft.com/office/officeart/2005/8/layout/vList2"/>
    <dgm:cxn modelId="{941F5F8E-75EC-4718-9E35-91BE9CC53A5E}" type="presOf" srcId="{63710400-2FCE-4065-AD35-286D7F6748A8}" destId="{FB93C81C-95E5-4ABE-88BA-38D20FA8A2F7}" srcOrd="0" destOrd="0" presId="urn:microsoft.com/office/officeart/2005/8/layout/vList2"/>
    <dgm:cxn modelId="{C27A5097-CDC9-4748-869D-89C7E03212DE}" type="presOf" srcId="{EF4939C0-8F52-4EB9-AD33-FF1EE40626ED}" destId="{7604809D-EC34-4F93-B14D-C91E6F517D38}" srcOrd="0" destOrd="0" presId="urn:microsoft.com/office/officeart/2005/8/layout/vList2"/>
    <dgm:cxn modelId="{E32771A9-F606-425B-A96F-94F38C5CE67D}" srcId="{CD53A4DD-C358-4DE5-A459-1E2A7E010813}" destId="{63710400-2FCE-4065-AD35-286D7F6748A8}" srcOrd="2" destOrd="0" parTransId="{CA272433-4F22-45F7-BBA1-1B086AC3F4E9}" sibTransId="{039EA6B7-EAC3-4A1D-9477-EDC93CC8552A}"/>
    <dgm:cxn modelId="{ACAF6ECC-FE4D-489C-87E1-D75388A8CBA0}" srcId="{CD53A4DD-C358-4DE5-A459-1E2A7E010813}" destId="{EF4939C0-8F52-4EB9-AD33-FF1EE40626ED}" srcOrd="0" destOrd="0" parTransId="{33671AAE-E07C-4A88-A499-DE63BA7D4838}" sibTransId="{DD184044-3FE6-40A5-95BE-BA130682F275}"/>
    <dgm:cxn modelId="{505DE872-6EB2-4B53-A45F-7BC1E0248372}" type="presParOf" srcId="{96750CC4-86E0-46E1-ADDE-408A0B152FDA}" destId="{7604809D-EC34-4F93-B14D-C91E6F517D38}" srcOrd="0" destOrd="0" presId="urn:microsoft.com/office/officeart/2005/8/layout/vList2"/>
    <dgm:cxn modelId="{421CAA7A-0ADF-4024-9BAF-E78EDAA35041}" type="presParOf" srcId="{96750CC4-86E0-46E1-ADDE-408A0B152FDA}" destId="{C90CB88F-0FD7-493B-8FA5-B5498C0746F9}" srcOrd="1" destOrd="0" presId="urn:microsoft.com/office/officeart/2005/8/layout/vList2"/>
    <dgm:cxn modelId="{508F9284-AB9C-4B1A-8A41-AFA0D2E35085}" type="presParOf" srcId="{96750CC4-86E0-46E1-ADDE-408A0B152FDA}" destId="{94A992C3-83F2-4606-9340-497573FB3B77}" srcOrd="2" destOrd="0" presId="urn:microsoft.com/office/officeart/2005/8/layout/vList2"/>
    <dgm:cxn modelId="{BB73579E-8925-4135-B650-0094A2DDBEAB}" type="presParOf" srcId="{96750CC4-86E0-46E1-ADDE-408A0B152FDA}" destId="{72BFEE57-DEC4-4EB7-A028-E9AFDC8523D2}" srcOrd="3" destOrd="0" presId="urn:microsoft.com/office/officeart/2005/8/layout/vList2"/>
    <dgm:cxn modelId="{83E25411-392A-4DD9-ABB0-392B0DC1C36B}" type="presParOf" srcId="{96750CC4-86E0-46E1-ADDE-408A0B152FDA}" destId="{FB93C81C-95E5-4ABE-88BA-38D20FA8A2F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303BED-F552-4B1C-9514-19EB03848CA3}" type="doc">
      <dgm:prSet loTypeId="urn:microsoft.com/office/officeart/2005/8/layout/vList5" loCatId="list" qsTypeId="urn:microsoft.com/office/officeart/2005/8/quickstyle/simple1" qsCatId="simple" csTypeId="urn:microsoft.com/office/officeart/2005/8/colors/accent2_2" csCatId="accent2"/>
      <dgm:spPr/>
      <dgm:t>
        <a:bodyPr/>
        <a:lstStyle/>
        <a:p>
          <a:endParaRPr lang="en-US"/>
        </a:p>
      </dgm:t>
    </dgm:pt>
    <dgm:pt modelId="{83363175-B34B-4C88-ADF2-FAD709A30A10}">
      <dgm:prSet/>
      <dgm:spPr/>
      <dgm:t>
        <a:bodyPr/>
        <a:lstStyle/>
        <a:p>
          <a:r>
            <a:rPr lang="fi-FI"/>
            <a:t>Kuluttajasopimukset</a:t>
          </a:r>
          <a:endParaRPr lang="en-US"/>
        </a:p>
      </dgm:t>
    </dgm:pt>
    <dgm:pt modelId="{B30519EB-DD4D-4C8E-A4B9-7AE1F6B40E46}" type="parTrans" cxnId="{5E3B4367-C4C9-42EE-8BC9-E12DEDA6305E}">
      <dgm:prSet/>
      <dgm:spPr/>
      <dgm:t>
        <a:bodyPr/>
        <a:lstStyle/>
        <a:p>
          <a:endParaRPr lang="en-US"/>
        </a:p>
      </dgm:t>
    </dgm:pt>
    <dgm:pt modelId="{DFF4C39B-F9C8-4DC5-8319-379295C2CE42}" type="sibTrans" cxnId="{5E3B4367-C4C9-42EE-8BC9-E12DEDA6305E}">
      <dgm:prSet/>
      <dgm:spPr/>
      <dgm:t>
        <a:bodyPr/>
        <a:lstStyle/>
        <a:p>
          <a:endParaRPr lang="en-US"/>
        </a:p>
      </dgm:t>
    </dgm:pt>
    <dgm:pt modelId="{CFD15A83-862E-4DE4-9000-BAE7DC30808D}">
      <dgm:prSet/>
      <dgm:spPr/>
      <dgm:t>
        <a:bodyPr/>
        <a:lstStyle/>
        <a:p>
          <a:r>
            <a:rPr lang="fi-FI"/>
            <a:t>Sopimuksia, joita elinkeinonharjoittaja solmii kuluttajan kanssa.</a:t>
          </a:r>
          <a:endParaRPr lang="en-US"/>
        </a:p>
      </dgm:t>
    </dgm:pt>
    <dgm:pt modelId="{B784158D-420D-4587-828F-5DBE64DB0834}" type="parTrans" cxnId="{D173C568-0A8E-4DF9-A9CA-3D5845E6D3FE}">
      <dgm:prSet/>
      <dgm:spPr/>
      <dgm:t>
        <a:bodyPr/>
        <a:lstStyle/>
        <a:p>
          <a:endParaRPr lang="en-US"/>
        </a:p>
      </dgm:t>
    </dgm:pt>
    <dgm:pt modelId="{8B3F21FF-FCB9-4B7C-9838-D11AB171DB42}" type="sibTrans" cxnId="{D173C568-0A8E-4DF9-A9CA-3D5845E6D3FE}">
      <dgm:prSet/>
      <dgm:spPr/>
      <dgm:t>
        <a:bodyPr/>
        <a:lstStyle/>
        <a:p>
          <a:endParaRPr lang="en-US"/>
        </a:p>
      </dgm:t>
    </dgm:pt>
    <dgm:pt modelId="{49420DD5-ECB4-461E-B356-167EA38DBA6A}">
      <dgm:prSet/>
      <dgm:spPr/>
      <dgm:t>
        <a:bodyPr/>
        <a:lstStyle/>
        <a:p>
          <a:r>
            <a:rPr lang="fi-FI" dirty="0"/>
            <a:t>Kuluttajasopimuksiin sovelletaan kuluttajansuojasäännöksiä, jotka ovat </a:t>
          </a:r>
          <a:r>
            <a:rPr lang="fi-FI" b="1" dirty="0"/>
            <a:t>pakottavia.</a:t>
          </a:r>
          <a:endParaRPr lang="en-US" dirty="0"/>
        </a:p>
      </dgm:t>
    </dgm:pt>
    <dgm:pt modelId="{ED2743A6-32AF-4974-A0E0-3F0BA5CB4BAF}" type="parTrans" cxnId="{A8DC4E26-5F83-4457-84E8-6CB18031690C}">
      <dgm:prSet/>
      <dgm:spPr/>
      <dgm:t>
        <a:bodyPr/>
        <a:lstStyle/>
        <a:p>
          <a:endParaRPr lang="en-US"/>
        </a:p>
      </dgm:t>
    </dgm:pt>
    <dgm:pt modelId="{FA71E87E-5DB8-45A3-8E20-FD78F8239E49}" type="sibTrans" cxnId="{A8DC4E26-5F83-4457-84E8-6CB18031690C}">
      <dgm:prSet/>
      <dgm:spPr/>
      <dgm:t>
        <a:bodyPr/>
        <a:lstStyle/>
        <a:p>
          <a:endParaRPr lang="en-US"/>
        </a:p>
      </dgm:t>
    </dgm:pt>
    <dgm:pt modelId="{F92E3FF5-331A-458A-B899-27539810C9D0}">
      <dgm:prSet/>
      <dgm:spPr/>
      <dgm:t>
        <a:bodyPr/>
        <a:lstStyle/>
        <a:p>
          <a:r>
            <a:rPr lang="fi-FI"/>
            <a:t>Kuluttajansuojalaki</a:t>
          </a:r>
          <a:endParaRPr lang="en-US"/>
        </a:p>
      </dgm:t>
    </dgm:pt>
    <dgm:pt modelId="{8E3811B8-61C3-4828-B4A6-31233CE3C247}" type="parTrans" cxnId="{C4103C0D-4682-4C44-B604-0EF90306FD83}">
      <dgm:prSet/>
      <dgm:spPr/>
      <dgm:t>
        <a:bodyPr/>
        <a:lstStyle/>
        <a:p>
          <a:endParaRPr lang="en-US"/>
        </a:p>
      </dgm:t>
    </dgm:pt>
    <dgm:pt modelId="{1CB9EA2F-7739-4D96-B109-EEDF83423A8B}" type="sibTrans" cxnId="{C4103C0D-4682-4C44-B604-0EF90306FD83}">
      <dgm:prSet/>
      <dgm:spPr/>
      <dgm:t>
        <a:bodyPr/>
        <a:lstStyle/>
        <a:p>
          <a:endParaRPr lang="en-US"/>
        </a:p>
      </dgm:t>
    </dgm:pt>
    <dgm:pt modelId="{7A3AE8F0-BBE9-4EC6-A94E-39427E743539}">
      <dgm:prSet/>
      <dgm:spPr/>
      <dgm:t>
        <a:bodyPr/>
        <a:lstStyle/>
        <a:p>
          <a:r>
            <a:rPr lang="fi-FI"/>
            <a:t>Pakottavien säännösten tarkoituksena on suojata kuluttajaa, jonka katsotaan olevan elinkeinonharjoittajaa heikommassa asemassa. </a:t>
          </a:r>
          <a:endParaRPr lang="en-US"/>
        </a:p>
      </dgm:t>
    </dgm:pt>
    <dgm:pt modelId="{0187A62D-CD70-4169-B532-7D4519C81404}" type="parTrans" cxnId="{8E5F0BBC-F59E-47A0-91C7-196A5A85FEF5}">
      <dgm:prSet/>
      <dgm:spPr/>
      <dgm:t>
        <a:bodyPr/>
        <a:lstStyle/>
        <a:p>
          <a:endParaRPr lang="en-US"/>
        </a:p>
      </dgm:t>
    </dgm:pt>
    <dgm:pt modelId="{4C8C8369-5D30-403A-A133-A39F087A1684}" type="sibTrans" cxnId="{8E5F0BBC-F59E-47A0-91C7-196A5A85FEF5}">
      <dgm:prSet/>
      <dgm:spPr/>
      <dgm:t>
        <a:bodyPr/>
        <a:lstStyle/>
        <a:p>
          <a:endParaRPr lang="en-US"/>
        </a:p>
      </dgm:t>
    </dgm:pt>
    <dgm:pt modelId="{C5107A81-7E16-498C-A155-A5514E236C61}">
      <dgm:prSet/>
      <dgm:spPr/>
      <dgm:t>
        <a:bodyPr/>
        <a:lstStyle/>
        <a:p>
          <a:r>
            <a:rPr lang="en-GB"/>
            <a:t>Liikesopimukset</a:t>
          </a:r>
          <a:endParaRPr lang="en-US"/>
        </a:p>
      </dgm:t>
    </dgm:pt>
    <dgm:pt modelId="{181EB319-3B04-4CD2-96E3-918155F20516}" type="parTrans" cxnId="{62673021-E70C-4817-9CB8-94B0BD986300}">
      <dgm:prSet/>
      <dgm:spPr/>
      <dgm:t>
        <a:bodyPr/>
        <a:lstStyle/>
        <a:p>
          <a:endParaRPr lang="en-US"/>
        </a:p>
      </dgm:t>
    </dgm:pt>
    <dgm:pt modelId="{684B1991-1325-40A5-9997-F3C674B98EAC}" type="sibTrans" cxnId="{62673021-E70C-4817-9CB8-94B0BD986300}">
      <dgm:prSet/>
      <dgm:spPr/>
      <dgm:t>
        <a:bodyPr/>
        <a:lstStyle/>
        <a:p>
          <a:endParaRPr lang="en-US"/>
        </a:p>
      </dgm:t>
    </dgm:pt>
    <dgm:pt modelId="{879666F7-0BE8-4E79-9A61-961A89F30AB2}">
      <dgm:prSet/>
      <dgm:spPr/>
      <dgm:t>
        <a:bodyPr/>
        <a:lstStyle/>
        <a:p>
          <a:r>
            <a:rPr lang="en-US"/>
            <a:t>Elinkeinonharjoittajien välisiä sopimuksia</a:t>
          </a:r>
        </a:p>
      </dgm:t>
    </dgm:pt>
    <dgm:pt modelId="{3B323290-8959-45A7-A1A4-DBC9B944067F}" type="parTrans" cxnId="{89C1CEDE-56F9-4B6F-8417-071B62EA0269}">
      <dgm:prSet/>
      <dgm:spPr/>
      <dgm:t>
        <a:bodyPr/>
        <a:lstStyle/>
        <a:p>
          <a:endParaRPr lang="en-US"/>
        </a:p>
      </dgm:t>
    </dgm:pt>
    <dgm:pt modelId="{ACB1632C-D754-4BA7-B086-F6B56743C433}" type="sibTrans" cxnId="{89C1CEDE-56F9-4B6F-8417-071B62EA0269}">
      <dgm:prSet/>
      <dgm:spPr/>
      <dgm:t>
        <a:bodyPr/>
        <a:lstStyle/>
        <a:p>
          <a:endParaRPr lang="en-US"/>
        </a:p>
      </dgm:t>
    </dgm:pt>
    <dgm:pt modelId="{F28F3AD6-7914-4F8F-9982-B11697CA1CF8}">
      <dgm:prSet/>
      <dgm:spPr/>
      <dgm:t>
        <a:bodyPr/>
        <a:lstStyle/>
        <a:p>
          <a:r>
            <a:rPr lang="fi-FI"/>
            <a:t>Yleensä tahdonvaltainen lainsäädäntö, joten sopimusehdoilla voidaan vaikuttaa omaan oikeusasemaan. </a:t>
          </a:r>
          <a:endParaRPr lang="en-US"/>
        </a:p>
      </dgm:t>
    </dgm:pt>
    <dgm:pt modelId="{D4054C9C-7E87-4E31-85C8-D6BF8FF6DE7C}" type="parTrans" cxnId="{C91B2531-765F-4920-9CD4-0B95CAC4E942}">
      <dgm:prSet/>
      <dgm:spPr/>
      <dgm:t>
        <a:bodyPr/>
        <a:lstStyle/>
        <a:p>
          <a:endParaRPr lang="en-US"/>
        </a:p>
      </dgm:t>
    </dgm:pt>
    <dgm:pt modelId="{8081895D-CF4B-499B-9A15-6DE3131DCF88}" type="sibTrans" cxnId="{C91B2531-765F-4920-9CD4-0B95CAC4E942}">
      <dgm:prSet/>
      <dgm:spPr/>
      <dgm:t>
        <a:bodyPr/>
        <a:lstStyle/>
        <a:p>
          <a:endParaRPr lang="en-US"/>
        </a:p>
      </dgm:t>
    </dgm:pt>
    <dgm:pt modelId="{5D086F11-E961-4EF0-B8A5-B7E310499F34}">
      <dgm:prSet/>
      <dgm:spPr/>
      <dgm:t>
        <a:bodyPr/>
        <a:lstStyle/>
        <a:p>
          <a:r>
            <a:rPr lang="fi-FI"/>
            <a:t>Liikesopimuksien osapuolilta voidaan edellyttää syvällisempää sopimusoikeuden tuntemista kuin kuluttajalta.</a:t>
          </a:r>
          <a:endParaRPr lang="en-US"/>
        </a:p>
      </dgm:t>
    </dgm:pt>
    <dgm:pt modelId="{3DE5D61A-FA80-4936-8384-129163E076E4}" type="parTrans" cxnId="{49DB8F20-F03C-4755-AFAF-55CD8BCFCB71}">
      <dgm:prSet/>
      <dgm:spPr/>
      <dgm:t>
        <a:bodyPr/>
        <a:lstStyle/>
        <a:p>
          <a:endParaRPr lang="en-US"/>
        </a:p>
      </dgm:t>
    </dgm:pt>
    <dgm:pt modelId="{247EBCD4-2DBF-4648-8F15-E540ADA4848E}" type="sibTrans" cxnId="{49DB8F20-F03C-4755-AFAF-55CD8BCFCB71}">
      <dgm:prSet/>
      <dgm:spPr/>
      <dgm:t>
        <a:bodyPr/>
        <a:lstStyle/>
        <a:p>
          <a:endParaRPr lang="en-US"/>
        </a:p>
      </dgm:t>
    </dgm:pt>
    <dgm:pt modelId="{E4DAF899-1058-4EAB-B7B1-D7F164F0191B}" type="pres">
      <dgm:prSet presAssocID="{DF303BED-F552-4B1C-9514-19EB03848CA3}" presName="Name0" presStyleCnt="0">
        <dgm:presLayoutVars>
          <dgm:dir/>
          <dgm:animLvl val="lvl"/>
          <dgm:resizeHandles val="exact"/>
        </dgm:presLayoutVars>
      </dgm:prSet>
      <dgm:spPr/>
    </dgm:pt>
    <dgm:pt modelId="{B1A7D574-FDC9-4656-A597-432E32EE5781}" type="pres">
      <dgm:prSet presAssocID="{83363175-B34B-4C88-ADF2-FAD709A30A10}" presName="linNode" presStyleCnt="0"/>
      <dgm:spPr/>
    </dgm:pt>
    <dgm:pt modelId="{4C1ECE4B-4CF8-44F1-B0CF-71E344D2301E}" type="pres">
      <dgm:prSet presAssocID="{83363175-B34B-4C88-ADF2-FAD709A30A10}" presName="parentText" presStyleLbl="node1" presStyleIdx="0" presStyleCnt="2">
        <dgm:presLayoutVars>
          <dgm:chMax val="1"/>
          <dgm:bulletEnabled val="1"/>
        </dgm:presLayoutVars>
      </dgm:prSet>
      <dgm:spPr/>
    </dgm:pt>
    <dgm:pt modelId="{3870E82A-AB3C-447D-8F92-11A984AE20B3}" type="pres">
      <dgm:prSet presAssocID="{83363175-B34B-4C88-ADF2-FAD709A30A10}" presName="descendantText" presStyleLbl="alignAccFollowNode1" presStyleIdx="0" presStyleCnt="2">
        <dgm:presLayoutVars>
          <dgm:bulletEnabled val="1"/>
        </dgm:presLayoutVars>
      </dgm:prSet>
      <dgm:spPr/>
    </dgm:pt>
    <dgm:pt modelId="{868E5EAE-E78D-4F06-AFAD-DF509FE262B0}" type="pres">
      <dgm:prSet presAssocID="{DFF4C39B-F9C8-4DC5-8319-379295C2CE42}" presName="sp" presStyleCnt="0"/>
      <dgm:spPr/>
    </dgm:pt>
    <dgm:pt modelId="{FEA50679-C13D-4C5E-92ED-4125BF23AD49}" type="pres">
      <dgm:prSet presAssocID="{C5107A81-7E16-498C-A155-A5514E236C61}" presName="linNode" presStyleCnt="0"/>
      <dgm:spPr/>
    </dgm:pt>
    <dgm:pt modelId="{6C016013-C6FB-44EA-9C47-09E315F139E5}" type="pres">
      <dgm:prSet presAssocID="{C5107A81-7E16-498C-A155-A5514E236C61}" presName="parentText" presStyleLbl="node1" presStyleIdx="1" presStyleCnt="2">
        <dgm:presLayoutVars>
          <dgm:chMax val="1"/>
          <dgm:bulletEnabled val="1"/>
        </dgm:presLayoutVars>
      </dgm:prSet>
      <dgm:spPr/>
    </dgm:pt>
    <dgm:pt modelId="{62485685-2BB0-4EBB-86A7-9AB52B2FAF96}" type="pres">
      <dgm:prSet presAssocID="{C5107A81-7E16-498C-A155-A5514E236C61}" presName="descendantText" presStyleLbl="alignAccFollowNode1" presStyleIdx="1" presStyleCnt="2">
        <dgm:presLayoutVars>
          <dgm:bulletEnabled val="1"/>
        </dgm:presLayoutVars>
      </dgm:prSet>
      <dgm:spPr/>
    </dgm:pt>
  </dgm:ptLst>
  <dgm:cxnLst>
    <dgm:cxn modelId="{C4103C0D-4682-4C44-B604-0EF90306FD83}" srcId="{83363175-B34B-4C88-ADF2-FAD709A30A10}" destId="{F92E3FF5-331A-458A-B899-27539810C9D0}" srcOrd="2" destOrd="0" parTransId="{8E3811B8-61C3-4828-B4A6-31233CE3C247}" sibTransId="{1CB9EA2F-7739-4D96-B109-EEDF83423A8B}"/>
    <dgm:cxn modelId="{49DB8F20-F03C-4755-AFAF-55CD8BCFCB71}" srcId="{C5107A81-7E16-498C-A155-A5514E236C61}" destId="{5D086F11-E961-4EF0-B8A5-B7E310499F34}" srcOrd="2" destOrd="0" parTransId="{3DE5D61A-FA80-4936-8384-129163E076E4}" sibTransId="{247EBCD4-2DBF-4648-8F15-E540ADA4848E}"/>
    <dgm:cxn modelId="{62673021-E70C-4817-9CB8-94B0BD986300}" srcId="{DF303BED-F552-4B1C-9514-19EB03848CA3}" destId="{C5107A81-7E16-498C-A155-A5514E236C61}" srcOrd="1" destOrd="0" parTransId="{181EB319-3B04-4CD2-96E3-918155F20516}" sibTransId="{684B1991-1325-40A5-9997-F3C674B98EAC}"/>
    <dgm:cxn modelId="{A8DC4E26-5F83-4457-84E8-6CB18031690C}" srcId="{83363175-B34B-4C88-ADF2-FAD709A30A10}" destId="{49420DD5-ECB4-461E-B356-167EA38DBA6A}" srcOrd="1" destOrd="0" parTransId="{ED2743A6-32AF-4974-A0E0-3F0BA5CB4BAF}" sibTransId="{FA71E87E-5DB8-45A3-8E20-FD78F8239E49}"/>
    <dgm:cxn modelId="{889B6B2F-F50C-4604-A317-9D8980F54E48}" type="presOf" srcId="{F92E3FF5-331A-458A-B899-27539810C9D0}" destId="{3870E82A-AB3C-447D-8F92-11A984AE20B3}" srcOrd="0" destOrd="2" presId="urn:microsoft.com/office/officeart/2005/8/layout/vList5"/>
    <dgm:cxn modelId="{C91B2531-765F-4920-9CD4-0B95CAC4E942}" srcId="{C5107A81-7E16-498C-A155-A5514E236C61}" destId="{F28F3AD6-7914-4F8F-9982-B11697CA1CF8}" srcOrd="1" destOrd="0" parTransId="{D4054C9C-7E87-4E31-85C8-D6BF8FF6DE7C}" sibTransId="{8081895D-CF4B-499B-9A15-6DE3131DCF88}"/>
    <dgm:cxn modelId="{DFA1F33C-6924-4563-9B4A-5AD95A602611}" type="presOf" srcId="{CFD15A83-862E-4DE4-9000-BAE7DC30808D}" destId="{3870E82A-AB3C-447D-8F92-11A984AE20B3}" srcOrd="0" destOrd="0" presId="urn:microsoft.com/office/officeart/2005/8/layout/vList5"/>
    <dgm:cxn modelId="{5E3B4367-C4C9-42EE-8BC9-E12DEDA6305E}" srcId="{DF303BED-F552-4B1C-9514-19EB03848CA3}" destId="{83363175-B34B-4C88-ADF2-FAD709A30A10}" srcOrd="0" destOrd="0" parTransId="{B30519EB-DD4D-4C8E-A4B9-7AE1F6B40E46}" sibTransId="{DFF4C39B-F9C8-4DC5-8319-379295C2CE42}"/>
    <dgm:cxn modelId="{D173C568-0A8E-4DF9-A9CA-3D5845E6D3FE}" srcId="{83363175-B34B-4C88-ADF2-FAD709A30A10}" destId="{CFD15A83-862E-4DE4-9000-BAE7DC30808D}" srcOrd="0" destOrd="0" parTransId="{B784158D-420D-4587-828F-5DBE64DB0834}" sibTransId="{8B3F21FF-FCB9-4B7C-9838-D11AB171DB42}"/>
    <dgm:cxn modelId="{C6F18B4B-3812-4EA0-BA34-3B66D62C7532}" type="presOf" srcId="{5D086F11-E961-4EF0-B8A5-B7E310499F34}" destId="{62485685-2BB0-4EBB-86A7-9AB52B2FAF96}" srcOrd="0" destOrd="2" presId="urn:microsoft.com/office/officeart/2005/8/layout/vList5"/>
    <dgm:cxn modelId="{FC255B75-9027-4673-A63F-4EF2F6739E5E}" type="presOf" srcId="{C5107A81-7E16-498C-A155-A5514E236C61}" destId="{6C016013-C6FB-44EA-9C47-09E315F139E5}" srcOrd="0" destOrd="0" presId="urn:microsoft.com/office/officeart/2005/8/layout/vList5"/>
    <dgm:cxn modelId="{5DC27989-49A6-4132-9D55-5A59AD25F9EA}" type="presOf" srcId="{7A3AE8F0-BBE9-4EC6-A94E-39427E743539}" destId="{3870E82A-AB3C-447D-8F92-11A984AE20B3}" srcOrd="0" destOrd="3" presId="urn:microsoft.com/office/officeart/2005/8/layout/vList5"/>
    <dgm:cxn modelId="{A7D97C9A-80A1-44E4-8A43-37327E092D57}" type="presOf" srcId="{F28F3AD6-7914-4F8F-9982-B11697CA1CF8}" destId="{62485685-2BB0-4EBB-86A7-9AB52B2FAF96}" srcOrd="0" destOrd="1" presId="urn:microsoft.com/office/officeart/2005/8/layout/vList5"/>
    <dgm:cxn modelId="{5369649B-5E0E-4A44-9B43-33849259A667}" type="presOf" srcId="{49420DD5-ECB4-461E-B356-167EA38DBA6A}" destId="{3870E82A-AB3C-447D-8F92-11A984AE20B3}" srcOrd="0" destOrd="1" presId="urn:microsoft.com/office/officeart/2005/8/layout/vList5"/>
    <dgm:cxn modelId="{8E5F0BBC-F59E-47A0-91C7-196A5A85FEF5}" srcId="{83363175-B34B-4C88-ADF2-FAD709A30A10}" destId="{7A3AE8F0-BBE9-4EC6-A94E-39427E743539}" srcOrd="3" destOrd="0" parTransId="{0187A62D-CD70-4169-B532-7D4519C81404}" sibTransId="{4C8C8369-5D30-403A-A133-A39F087A1684}"/>
    <dgm:cxn modelId="{849B8FC4-B635-4941-8A77-98BCDB5B4CE2}" type="presOf" srcId="{879666F7-0BE8-4E79-9A61-961A89F30AB2}" destId="{62485685-2BB0-4EBB-86A7-9AB52B2FAF96}" srcOrd="0" destOrd="0" presId="urn:microsoft.com/office/officeart/2005/8/layout/vList5"/>
    <dgm:cxn modelId="{C3D309CB-8191-4E2F-9626-BBEFBC564671}" type="presOf" srcId="{83363175-B34B-4C88-ADF2-FAD709A30A10}" destId="{4C1ECE4B-4CF8-44F1-B0CF-71E344D2301E}" srcOrd="0" destOrd="0" presId="urn:microsoft.com/office/officeart/2005/8/layout/vList5"/>
    <dgm:cxn modelId="{0B0D8ED3-DC13-425C-BF32-C3B17DECAA2E}" type="presOf" srcId="{DF303BED-F552-4B1C-9514-19EB03848CA3}" destId="{E4DAF899-1058-4EAB-B7B1-D7F164F0191B}" srcOrd="0" destOrd="0" presId="urn:microsoft.com/office/officeart/2005/8/layout/vList5"/>
    <dgm:cxn modelId="{89C1CEDE-56F9-4B6F-8417-071B62EA0269}" srcId="{C5107A81-7E16-498C-A155-A5514E236C61}" destId="{879666F7-0BE8-4E79-9A61-961A89F30AB2}" srcOrd="0" destOrd="0" parTransId="{3B323290-8959-45A7-A1A4-DBC9B944067F}" sibTransId="{ACB1632C-D754-4BA7-B086-F6B56743C433}"/>
    <dgm:cxn modelId="{8BB3C992-95EF-483B-99A3-7B4305CF2F83}" type="presParOf" srcId="{E4DAF899-1058-4EAB-B7B1-D7F164F0191B}" destId="{B1A7D574-FDC9-4656-A597-432E32EE5781}" srcOrd="0" destOrd="0" presId="urn:microsoft.com/office/officeart/2005/8/layout/vList5"/>
    <dgm:cxn modelId="{F0398867-F91B-46B9-B938-C505A6C00C7E}" type="presParOf" srcId="{B1A7D574-FDC9-4656-A597-432E32EE5781}" destId="{4C1ECE4B-4CF8-44F1-B0CF-71E344D2301E}" srcOrd="0" destOrd="0" presId="urn:microsoft.com/office/officeart/2005/8/layout/vList5"/>
    <dgm:cxn modelId="{1A8D7728-6BD3-470E-AED8-4C0A17265871}" type="presParOf" srcId="{B1A7D574-FDC9-4656-A597-432E32EE5781}" destId="{3870E82A-AB3C-447D-8F92-11A984AE20B3}" srcOrd="1" destOrd="0" presId="urn:microsoft.com/office/officeart/2005/8/layout/vList5"/>
    <dgm:cxn modelId="{1F60F229-0F6B-4C52-B7F7-14A630B469A1}" type="presParOf" srcId="{E4DAF899-1058-4EAB-B7B1-D7F164F0191B}" destId="{868E5EAE-E78D-4F06-AFAD-DF509FE262B0}" srcOrd="1" destOrd="0" presId="urn:microsoft.com/office/officeart/2005/8/layout/vList5"/>
    <dgm:cxn modelId="{A4D1561E-45F9-4973-BB20-61C1BC1926C0}" type="presParOf" srcId="{E4DAF899-1058-4EAB-B7B1-D7F164F0191B}" destId="{FEA50679-C13D-4C5E-92ED-4125BF23AD49}" srcOrd="2" destOrd="0" presId="urn:microsoft.com/office/officeart/2005/8/layout/vList5"/>
    <dgm:cxn modelId="{36E3BBE7-7CB5-45A3-AFFC-EE1FA761AEE2}" type="presParOf" srcId="{FEA50679-C13D-4C5E-92ED-4125BF23AD49}" destId="{6C016013-C6FB-44EA-9C47-09E315F139E5}" srcOrd="0" destOrd="0" presId="urn:microsoft.com/office/officeart/2005/8/layout/vList5"/>
    <dgm:cxn modelId="{E78C8696-970C-4801-8427-1E3A1C1A2791}" type="presParOf" srcId="{FEA50679-C13D-4C5E-92ED-4125BF23AD49}" destId="{62485685-2BB0-4EBB-86A7-9AB52B2FAF9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621A3A-47EF-4FF8-9E2F-BD0D48359055}" type="doc">
      <dgm:prSet loTypeId="urn:microsoft.com/office/officeart/2005/8/layout/vList5" loCatId="list" qsTypeId="urn:microsoft.com/office/officeart/2005/8/quickstyle/simple4" qsCatId="simple" csTypeId="urn:microsoft.com/office/officeart/2005/8/colors/accent2_2" csCatId="accent2"/>
      <dgm:spPr/>
      <dgm:t>
        <a:bodyPr/>
        <a:lstStyle/>
        <a:p>
          <a:endParaRPr lang="en-US"/>
        </a:p>
      </dgm:t>
    </dgm:pt>
    <dgm:pt modelId="{329A9D00-A2FF-4325-B700-7B8230B3C9AE}">
      <dgm:prSet/>
      <dgm:spPr/>
      <dgm:t>
        <a:bodyPr/>
        <a:lstStyle/>
        <a:p>
          <a:r>
            <a:rPr lang="fi-FI"/>
            <a:t>Yksilölliset sopimukset</a:t>
          </a:r>
          <a:endParaRPr lang="en-US"/>
        </a:p>
      </dgm:t>
    </dgm:pt>
    <dgm:pt modelId="{4BB033A0-9234-4A5D-84C3-9E6BEC5C95E6}" type="parTrans" cxnId="{0495976C-4530-48C5-ACD9-87C04D51DFB3}">
      <dgm:prSet/>
      <dgm:spPr/>
      <dgm:t>
        <a:bodyPr/>
        <a:lstStyle/>
        <a:p>
          <a:endParaRPr lang="en-US"/>
        </a:p>
      </dgm:t>
    </dgm:pt>
    <dgm:pt modelId="{1CDDD539-DD71-4F10-8966-8D910EF4B476}" type="sibTrans" cxnId="{0495976C-4530-48C5-ACD9-87C04D51DFB3}">
      <dgm:prSet/>
      <dgm:spPr/>
      <dgm:t>
        <a:bodyPr/>
        <a:lstStyle/>
        <a:p>
          <a:endParaRPr lang="en-US"/>
        </a:p>
      </dgm:t>
    </dgm:pt>
    <dgm:pt modelId="{918244E0-0200-4E43-9B80-AE6829AE0D83}">
      <dgm:prSet/>
      <dgm:spPr/>
      <dgm:t>
        <a:bodyPr/>
        <a:lstStyle/>
        <a:p>
          <a:r>
            <a:rPr lang="fi-FI"/>
            <a:t>Sopimus, jossa käytetään osapuolten keskenään neuvottelemia ehtoja.</a:t>
          </a:r>
          <a:endParaRPr lang="en-US"/>
        </a:p>
      </dgm:t>
    </dgm:pt>
    <dgm:pt modelId="{CCE59617-DD74-4A10-89C7-878B75B606A7}" type="parTrans" cxnId="{4E0313E0-EC3E-4A5F-BDAA-34C1DE2FF9B5}">
      <dgm:prSet/>
      <dgm:spPr/>
      <dgm:t>
        <a:bodyPr/>
        <a:lstStyle/>
        <a:p>
          <a:endParaRPr lang="en-US"/>
        </a:p>
      </dgm:t>
    </dgm:pt>
    <dgm:pt modelId="{206E193C-3825-4243-AE1F-9A3BCA2FFC5A}" type="sibTrans" cxnId="{4E0313E0-EC3E-4A5F-BDAA-34C1DE2FF9B5}">
      <dgm:prSet/>
      <dgm:spPr/>
      <dgm:t>
        <a:bodyPr/>
        <a:lstStyle/>
        <a:p>
          <a:endParaRPr lang="en-US"/>
        </a:p>
      </dgm:t>
    </dgm:pt>
    <dgm:pt modelId="{5574C42F-0B2E-4033-9901-FFE0822C5427}">
      <dgm:prSet/>
      <dgm:spPr/>
      <dgm:t>
        <a:bodyPr/>
        <a:lstStyle/>
        <a:p>
          <a:r>
            <a:rPr lang="fi-FI"/>
            <a:t>Ehdot eivät ole kummankaan sopijakumppanin yksin laatimia. </a:t>
          </a:r>
          <a:endParaRPr lang="en-US"/>
        </a:p>
      </dgm:t>
    </dgm:pt>
    <dgm:pt modelId="{511A7060-9795-4D1C-B935-0330E5FA8C77}" type="parTrans" cxnId="{F0E962D3-B55D-4F48-80D5-9AED3852D89F}">
      <dgm:prSet/>
      <dgm:spPr/>
      <dgm:t>
        <a:bodyPr/>
        <a:lstStyle/>
        <a:p>
          <a:endParaRPr lang="en-US"/>
        </a:p>
      </dgm:t>
    </dgm:pt>
    <dgm:pt modelId="{14CD1629-6F63-47FA-AF44-65CF3BF44526}" type="sibTrans" cxnId="{F0E962D3-B55D-4F48-80D5-9AED3852D89F}">
      <dgm:prSet/>
      <dgm:spPr/>
      <dgm:t>
        <a:bodyPr/>
        <a:lstStyle/>
        <a:p>
          <a:endParaRPr lang="en-US"/>
        </a:p>
      </dgm:t>
    </dgm:pt>
    <dgm:pt modelId="{349AA5AD-3B3F-47F0-9344-C7C4930BD3A6}">
      <dgm:prSet/>
      <dgm:spPr/>
      <dgm:t>
        <a:bodyPr/>
        <a:lstStyle/>
        <a:p>
          <a:r>
            <a:rPr lang="fi-FI"/>
            <a:t>Yksilölliset ehdot sopimuksissa ovat monesti tasapuolisempia kuin vakioehdot.</a:t>
          </a:r>
          <a:endParaRPr lang="en-US"/>
        </a:p>
      </dgm:t>
    </dgm:pt>
    <dgm:pt modelId="{0CBA3D44-4A19-4D25-8083-62C0665B22D4}" type="parTrans" cxnId="{F90CC37D-C61D-4BE4-99A0-065B8FAE9AAC}">
      <dgm:prSet/>
      <dgm:spPr/>
      <dgm:t>
        <a:bodyPr/>
        <a:lstStyle/>
        <a:p>
          <a:endParaRPr lang="en-US"/>
        </a:p>
      </dgm:t>
    </dgm:pt>
    <dgm:pt modelId="{F42B11C4-6159-41B1-AEA0-A51D1E693E57}" type="sibTrans" cxnId="{F90CC37D-C61D-4BE4-99A0-065B8FAE9AAC}">
      <dgm:prSet/>
      <dgm:spPr/>
      <dgm:t>
        <a:bodyPr/>
        <a:lstStyle/>
        <a:p>
          <a:endParaRPr lang="en-US"/>
        </a:p>
      </dgm:t>
    </dgm:pt>
    <dgm:pt modelId="{B5B715B9-9FEC-4C11-A7BB-4E91AD7131D3}">
      <dgm:prSet/>
      <dgm:spPr/>
      <dgm:t>
        <a:bodyPr/>
        <a:lstStyle/>
        <a:p>
          <a:r>
            <a:rPr lang="fi-FI"/>
            <a:t>Vakioehdot</a:t>
          </a:r>
          <a:endParaRPr lang="en-US"/>
        </a:p>
      </dgm:t>
    </dgm:pt>
    <dgm:pt modelId="{1699A0F9-329A-42AA-9E85-4341619995FB}" type="parTrans" cxnId="{7F0B6370-4A00-4AE9-B2DF-2765A07B8ED6}">
      <dgm:prSet/>
      <dgm:spPr/>
      <dgm:t>
        <a:bodyPr/>
        <a:lstStyle/>
        <a:p>
          <a:endParaRPr lang="en-US"/>
        </a:p>
      </dgm:t>
    </dgm:pt>
    <dgm:pt modelId="{53043DBC-66A4-4A07-851F-1338AC7FB6BE}" type="sibTrans" cxnId="{7F0B6370-4A00-4AE9-B2DF-2765A07B8ED6}">
      <dgm:prSet/>
      <dgm:spPr/>
      <dgm:t>
        <a:bodyPr/>
        <a:lstStyle/>
        <a:p>
          <a:endParaRPr lang="en-US"/>
        </a:p>
      </dgm:t>
    </dgm:pt>
    <dgm:pt modelId="{EB5D307A-B308-4E3E-8B0E-7715AE7B85FF}">
      <dgm:prSet/>
      <dgm:spPr/>
      <dgm:t>
        <a:bodyPr/>
        <a:lstStyle/>
        <a:p>
          <a:r>
            <a:rPr lang="fi-FI" dirty="0"/>
            <a:t>Monesti vakioehdot ovat toisen osapuolen yksin laatimia, jolloin ehdoissa turvataan lähinnä ehtojen laatijan oikeudellinen asema. </a:t>
          </a:r>
          <a:endParaRPr lang="en-US" dirty="0"/>
        </a:p>
      </dgm:t>
    </dgm:pt>
    <dgm:pt modelId="{009D783D-956F-49DA-91FC-016430ED9821}" type="parTrans" cxnId="{47103096-87E3-4D95-B4F8-1859E61119AC}">
      <dgm:prSet/>
      <dgm:spPr/>
      <dgm:t>
        <a:bodyPr/>
        <a:lstStyle/>
        <a:p>
          <a:endParaRPr lang="en-US"/>
        </a:p>
      </dgm:t>
    </dgm:pt>
    <dgm:pt modelId="{D2EC2E63-EB63-49ED-9F0A-419E30127B67}" type="sibTrans" cxnId="{47103096-87E3-4D95-B4F8-1859E61119AC}">
      <dgm:prSet/>
      <dgm:spPr/>
      <dgm:t>
        <a:bodyPr/>
        <a:lstStyle/>
        <a:p>
          <a:endParaRPr lang="en-US"/>
        </a:p>
      </dgm:t>
    </dgm:pt>
    <dgm:pt modelId="{443F82BE-FAFB-40D4-A72A-A810BEFD1A17}">
      <dgm:prSet/>
      <dgm:spPr/>
      <dgm:t>
        <a:bodyPr/>
        <a:lstStyle/>
        <a:p>
          <a:r>
            <a:rPr lang="fi-FI"/>
            <a:t>Vakioehtojen käyttäminen säästää kustannuksia. </a:t>
          </a:r>
          <a:endParaRPr lang="en-US"/>
        </a:p>
      </dgm:t>
    </dgm:pt>
    <dgm:pt modelId="{00F6320C-7857-4A28-A58F-5DB80114685A}" type="parTrans" cxnId="{3F087D84-5AA7-424A-B767-77BFBE53559C}">
      <dgm:prSet/>
      <dgm:spPr/>
      <dgm:t>
        <a:bodyPr/>
        <a:lstStyle/>
        <a:p>
          <a:endParaRPr lang="en-US"/>
        </a:p>
      </dgm:t>
    </dgm:pt>
    <dgm:pt modelId="{A6BBC8FE-27EB-4EE2-9EEA-10FF2E7CB86B}" type="sibTrans" cxnId="{3F087D84-5AA7-424A-B767-77BFBE53559C}">
      <dgm:prSet/>
      <dgm:spPr/>
      <dgm:t>
        <a:bodyPr/>
        <a:lstStyle/>
        <a:p>
          <a:endParaRPr lang="en-US"/>
        </a:p>
      </dgm:t>
    </dgm:pt>
    <dgm:pt modelId="{F3EE75F3-CB89-402E-836E-92DC7B49245E}">
      <dgm:prSet/>
      <dgm:spPr/>
      <dgm:t>
        <a:bodyPr/>
        <a:lstStyle/>
        <a:p>
          <a:r>
            <a:rPr lang="fi-FI"/>
            <a:t>Vastuunrajoituslausekkeet ovat yleisiä. </a:t>
          </a:r>
          <a:endParaRPr lang="en-US"/>
        </a:p>
      </dgm:t>
    </dgm:pt>
    <dgm:pt modelId="{47C85EAE-DC8A-4E64-8C45-CAA7463938D1}" type="parTrans" cxnId="{8C46ABFA-0868-46DD-8996-B642D21AC930}">
      <dgm:prSet/>
      <dgm:spPr/>
      <dgm:t>
        <a:bodyPr/>
        <a:lstStyle/>
        <a:p>
          <a:endParaRPr lang="en-US"/>
        </a:p>
      </dgm:t>
    </dgm:pt>
    <dgm:pt modelId="{DB31624B-ABE5-48F2-B64C-075EBA7FD5B0}" type="sibTrans" cxnId="{8C46ABFA-0868-46DD-8996-B642D21AC930}">
      <dgm:prSet/>
      <dgm:spPr/>
      <dgm:t>
        <a:bodyPr/>
        <a:lstStyle/>
        <a:p>
          <a:endParaRPr lang="en-US"/>
        </a:p>
      </dgm:t>
    </dgm:pt>
    <dgm:pt modelId="{12C2711C-71BE-448D-AB05-26749210D458}">
      <dgm:prSet/>
      <dgm:spPr/>
      <dgm:t>
        <a:bodyPr/>
        <a:lstStyle/>
        <a:p>
          <a:r>
            <a:rPr lang="fi-FI"/>
            <a:t>Tämän johdosta vakiosopimuksiin sovelletaan useita muista sopimuksista poikkeavia periaatteita.</a:t>
          </a:r>
          <a:endParaRPr lang="en-US"/>
        </a:p>
      </dgm:t>
    </dgm:pt>
    <dgm:pt modelId="{A98B0900-A71E-4188-9B00-AAD21D6E6CAA}" type="parTrans" cxnId="{FFBAA509-9340-4F52-9A66-DEC29C92BCF3}">
      <dgm:prSet/>
      <dgm:spPr/>
      <dgm:t>
        <a:bodyPr/>
        <a:lstStyle/>
        <a:p>
          <a:endParaRPr lang="en-US"/>
        </a:p>
      </dgm:t>
    </dgm:pt>
    <dgm:pt modelId="{7F214D88-DF01-4A26-9407-FB540E8F6E3F}" type="sibTrans" cxnId="{FFBAA509-9340-4F52-9A66-DEC29C92BCF3}">
      <dgm:prSet/>
      <dgm:spPr/>
      <dgm:t>
        <a:bodyPr/>
        <a:lstStyle/>
        <a:p>
          <a:endParaRPr lang="en-US"/>
        </a:p>
      </dgm:t>
    </dgm:pt>
    <dgm:pt modelId="{8A2DED6B-0489-4639-AC04-9270EB513FBF}" type="pres">
      <dgm:prSet presAssocID="{53621A3A-47EF-4FF8-9E2F-BD0D48359055}" presName="Name0" presStyleCnt="0">
        <dgm:presLayoutVars>
          <dgm:dir/>
          <dgm:animLvl val="lvl"/>
          <dgm:resizeHandles val="exact"/>
        </dgm:presLayoutVars>
      </dgm:prSet>
      <dgm:spPr/>
    </dgm:pt>
    <dgm:pt modelId="{8A5FCE8A-A79C-4BF1-A23A-A355B717DEAF}" type="pres">
      <dgm:prSet presAssocID="{329A9D00-A2FF-4325-B700-7B8230B3C9AE}" presName="linNode" presStyleCnt="0"/>
      <dgm:spPr/>
    </dgm:pt>
    <dgm:pt modelId="{FC598074-86CB-43DA-8BD3-A12989E5568E}" type="pres">
      <dgm:prSet presAssocID="{329A9D00-A2FF-4325-B700-7B8230B3C9AE}" presName="parentText" presStyleLbl="node1" presStyleIdx="0" presStyleCnt="2">
        <dgm:presLayoutVars>
          <dgm:chMax val="1"/>
          <dgm:bulletEnabled val="1"/>
        </dgm:presLayoutVars>
      </dgm:prSet>
      <dgm:spPr/>
    </dgm:pt>
    <dgm:pt modelId="{66E98B6B-4797-4D0E-BE27-874B52BE3100}" type="pres">
      <dgm:prSet presAssocID="{329A9D00-A2FF-4325-B700-7B8230B3C9AE}" presName="descendantText" presStyleLbl="alignAccFollowNode1" presStyleIdx="0" presStyleCnt="2">
        <dgm:presLayoutVars>
          <dgm:bulletEnabled val="1"/>
        </dgm:presLayoutVars>
      </dgm:prSet>
      <dgm:spPr/>
    </dgm:pt>
    <dgm:pt modelId="{0DFF0C3C-52C1-48F8-BBC3-E1C987DE034F}" type="pres">
      <dgm:prSet presAssocID="{1CDDD539-DD71-4F10-8966-8D910EF4B476}" presName="sp" presStyleCnt="0"/>
      <dgm:spPr/>
    </dgm:pt>
    <dgm:pt modelId="{CA2189BC-3F7E-4F2B-A12C-2FDFA2C24485}" type="pres">
      <dgm:prSet presAssocID="{B5B715B9-9FEC-4C11-A7BB-4E91AD7131D3}" presName="linNode" presStyleCnt="0"/>
      <dgm:spPr/>
    </dgm:pt>
    <dgm:pt modelId="{151FB8F4-3A51-41C3-9088-F6FF429978EA}" type="pres">
      <dgm:prSet presAssocID="{B5B715B9-9FEC-4C11-A7BB-4E91AD7131D3}" presName="parentText" presStyleLbl="node1" presStyleIdx="1" presStyleCnt="2">
        <dgm:presLayoutVars>
          <dgm:chMax val="1"/>
          <dgm:bulletEnabled val="1"/>
        </dgm:presLayoutVars>
      </dgm:prSet>
      <dgm:spPr/>
    </dgm:pt>
    <dgm:pt modelId="{4F290BC0-1593-46DF-995A-385AD35953DB}" type="pres">
      <dgm:prSet presAssocID="{B5B715B9-9FEC-4C11-A7BB-4E91AD7131D3}" presName="descendantText" presStyleLbl="alignAccFollowNode1" presStyleIdx="1" presStyleCnt="2">
        <dgm:presLayoutVars>
          <dgm:bulletEnabled val="1"/>
        </dgm:presLayoutVars>
      </dgm:prSet>
      <dgm:spPr/>
    </dgm:pt>
  </dgm:ptLst>
  <dgm:cxnLst>
    <dgm:cxn modelId="{2DEE9700-5281-4AE4-814E-FE8EDD9D5C4F}" type="presOf" srcId="{53621A3A-47EF-4FF8-9E2F-BD0D48359055}" destId="{8A2DED6B-0489-4639-AC04-9270EB513FBF}" srcOrd="0" destOrd="0" presId="urn:microsoft.com/office/officeart/2005/8/layout/vList5"/>
    <dgm:cxn modelId="{FFBAA509-9340-4F52-9A66-DEC29C92BCF3}" srcId="{B5B715B9-9FEC-4C11-A7BB-4E91AD7131D3}" destId="{12C2711C-71BE-448D-AB05-26749210D458}" srcOrd="3" destOrd="0" parTransId="{A98B0900-A71E-4188-9B00-AAD21D6E6CAA}" sibTransId="{7F214D88-DF01-4A26-9407-FB540E8F6E3F}"/>
    <dgm:cxn modelId="{D7C93963-1400-41FE-93D3-C8CFB667CC10}" type="presOf" srcId="{EB5D307A-B308-4E3E-8B0E-7715AE7B85FF}" destId="{4F290BC0-1593-46DF-995A-385AD35953DB}" srcOrd="0" destOrd="0" presId="urn:microsoft.com/office/officeart/2005/8/layout/vList5"/>
    <dgm:cxn modelId="{0495976C-4530-48C5-ACD9-87C04D51DFB3}" srcId="{53621A3A-47EF-4FF8-9E2F-BD0D48359055}" destId="{329A9D00-A2FF-4325-B700-7B8230B3C9AE}" srcOrd="0" destOrd="0" parTransId="{4BB033A0-9234-4A5D-84C3-9E6BEC5C95E6}" sibTransId="{1CDDD539-DD71-4F10-8966-8D910EF4B476}"/>
    <dgm:cxn modelId="{7F0B6370-4A00-4AE9-B2DF-2765A07B8ED6}" srcId="{53621A3A-47EF-4FF8-9E2F-BD0D48359055}" destId="{B5B715B9-9FEC-4C11-A7BB-4E91AD7131D3}" srcOrd="1" destOrd="0" parTransId="{1699A0F9-329A-42AA-9E85-4341619995FB}" sibTransId="{53043DBC-66A4-4A07-851F-1338AC7FB6BE}"/>
    <dgm:cxn modelId="{8D159550-5B9C-439D-AE46-9042B8AC1CC1}" type="presOf" srcId="{329A9D00-A2FF-4325-B700-7B8230B3C9AE}" destId="{FC598074-86CB-43DA-8BD3-A12989E5568E}" srcOrd="0" destOrd="0" presId="urn:microsoft.com/office/officeart/2005/8/layout/vList5"/>
    <dgm:cxn modelId="{B6FEC872-4E76-4078-A91F-DB4080B26DC9}" type="presOf" srcId="{443F82BE-FAFB-40D4-A72A-A810BEFD1A17}" destId="{4F290BC0-1593-46DF-995A-385AD35953DB}" srcOrd="0" destOrd="1" presId="urn:microsoft.com/office/officeart/2005/8/layout/vList5"/>
    <dgm:cxn modelId="{F90CC37D-C61D-4BE4-99A0-065B8FAE9AAC}" srcId="{329A9D00-A2FF-4325-B700-7B8230B3C9AE}" destId="{349AA5AD-3B3F-47F0-9344-C7C4930BD3A6}" srcOrd="2" destOrd="0" parTransId="{0CBA3D44-4A19-4D25-8083-62C0665B22D4}" sibTransId="{F42B11C4-6159-41B1-AEA0-A51D1E693E57}"/>
    <dgm:cxn modelId="{3F087D84-5AA7-424A-B767-77BFBE53559C}" srcId="{B5B715B9-9FEC-4C11-A7BB-4E91AD7131D3}" destId="{443F82BE-FAFB-40D4-A72A-A810BEFD1A17}" srcOrd="1" destOrd="0" parTransId="{00F6320C-7857-4A28-A58F-5DB80114685A}" sibTransId="{A6BBC8FE-27EB-4EE2-9EEA-10FF2E7CB86B}"/>
    <dgm:cxn modelId="{4D10DF8C-DB91-4009-AB7B-92C011EF7486}" type="presOf" srcId="{F3EE75F3-CB89-402E-836E-92DC7B49245E}" destId="{4F290BC0-1593-46DF-995A-385AD35953DB}" srcOrd="0" destOrd="2" presId="urn:microsoft.com/office/officeart/2005/8/layout/vList5"/>
    <dgm:cxn modelId="{47103096-87E3-4D95-B4F8-1859E61119AC}" srcId="{B5B715B9-9FEC-4C11-A7BB-4E91AD7131D3}" destId="{EB5D307A-B308-4E3E-8B0E-7715AE7B85FF}" srcOrd="0" destOrd="0" parTransId="{009D783D-956F-49DA-91FC-016430ED9821}" sibTransId="{D2EC2E63-EB63-49ED-9F0A-419E30127B67}"/>
    <dgm:cxn modelId="{7BEA60C0-4A17-4E83-A5A1-472E077756CD}" type="presOf" srcId="{5574C42F-0B2E-4033-9901-FFE0822C5427}" destId="{66E98B6B-4797-4D0E-BE27-874B52BE3100}" srcOrd="0" destOrd="1" presId="urn:microsoft.com/office/officeart/2005/8/layout/vList5"/>
    <dgm:cxn modelId="{EFEFF4C8-9C10-4C82-B883-FA7B0557F5E8}" type="presOf" srcId="{12C2711C-71BE-448D-AB05-26749210D458}" destId="{4F290BC0-1593-46DF-995A-385AD35953DB}" srcOrd="0" destOrd="3" presId="urn:microsoft.com/office/officeart/2005/8/layout/vList5"/>
    <dgm:cxn modelId="{4E8C44CB-1195-43E8-AF92-93B84823075F}" type="presOf" srcId="{918244E0-0200-4E43-9B80-AE6829AE0D83}" destId="{66E98B6B-4797-4D0E-BE27-874B52BE3100}" srcOrd="0" destOrd="0" presId="urn:microsoft.com/office/officeart/2005/8/layout/vList5"/>
    <dgm:cxn modelId="{F0E962D3-B55D-4F48-80D5-9AED3852D89F}" srcId="{329A9D00-A2FF-4325-B700-7B8230B3C9AE}" destId="{5574C42F-0B2E-4033-9901-FFE0822C5427}" srcOrd="1" destOrd="0" parTransId="{511A7060-9795-4D1C-B935-0330E5FA8C77}" sibTransId="{14CD1629-6F63-47FA-AF44-65CF3BF44526}"/>
    <dgm:cxn modelId="{2947BCDE-263D-4B37-AC4A-733273ED31B3}" type="presOf" srcId="{349AA5AD-3B3F-47F0-9344-C7C4930BD3A6}" destId="{66E98B6B-4797-4D0E-BE27-874B52BE3100}" srcOrd="0" destOrd="2" presId="urn:microsoft.com/office/officeart/2005/8/layout/vList5"/>
    <dgm:cxn modelId="{4E0313E0-EC3E-4A5F-BDAA-34C1DE2FF9B5}" srcId="{329A9D00-A2FF-4325-B700-7B8230B3C9AE}" destId="{918244E0-0200-4E43-9B80-AE6829AE0D83}" srcOrd="0" destOrd="0" parTransId="{CCE59617-DD74-4A10-89C7-878B75B606A7}" sibTransId="{206E193C-3825-4243-AE1F-9A3BCA2FFC5A}"/>
    <dgm:cxn modelId="{565E05E7-DDA3-436D-A796-066CBCF48439}" type="presOf" srcId="{B5B715B9-9FEC-4C11-A7BB-4E91AD7131D3}" destId="{151FB8F4-3A51-41C3-9088-F6FF429978EA}" srcOrd="0" destOrd="0" presId="urn:microsoft.com/office/officeart/2005/8/layout/vList5"/>
    <dgm:cxn modelId="{8C46ABFA-0868-46DD-8996-B642D21AC930}" srcId="{B5B715B9-9FEC-4C11-A7BB-4E91AD7131D3}" destId="{F3EE75F3-CB89-402E-836E-92DC7B49245E}" srcOrd="2" destOrd="0" parTransId="{47C85EAE-DC8A-4E64-8C45-CAA7463938D1}" sibTransId="{DB31624B-ABE5-48F2-B64C-075EBA7FD5B0}"/>
    <dgm:cxn modelId="{0CC0AACE-6465-475A-8F51-25F6115033B8}" type="presParOf" srcId="{8A2DED6B-0489-4639-AC04-9270EB513FBF}" destId="{8A5FCE8A-A79C-4BF1-A23A-A355B717DEAF}" srcOrd="0" destOrd="0" presId="urn:microsoft.com/office/officeart/2005/8/layout/vList5"/>
    <dgm:cxn modelId="{E727ED3D-8B29-45CF-8CFE-F5C4DCF684EB}" type="presParOf" srcId="{8A5FCE8A-A79C-4BF1-A23A-A355B717DEAF}" destId="{FC598074-86CB-43DA-8BD3-A12989E5568E}" srcOrd="0" destOrd="0" presId="urn:microsoft.com/office/officeart/2005/8/layout/vList5"/>
    <dgm:cxn modelId="{2CB3CB3F-9A44-4100-AD20-9F126785BB3B}" type="presParOf" srcId="{8A5FCE8A-A79C-4BF1-A23A-A355B717DEAF}" destId="{66E98B6B-4797-4D0E-BE27-874B52BE3100}" srcOrd="1" destOrd="0" presId="urn:microsoft.com/office/officeart/2005/8/layout/vList5"/>
    <dgm:cxn modelId="{DB0EA6F7-F3A5-4459-B958-820C698A8669}" type="presParOf" srcId="{8A2DED6B-0489-4639-AC04-9270EB513FBF}" destId="{0DFF0C3C-52C1-48F8-BBC3-E1C987DE034F}" srcOrd="1" destOrd="0" presId="urn:microsoft.com/office/officeart/2005/8/layout/vList5"/>
    <dgm:cxn modelId="{D32C4E15-4D08-4CAC-A53A-B50F94DAFE96}" type="presParOf" srcId="{8A2DED6B-0489-4639-AC04-9270EB513FBF}" destId="{CA2189BC-3F7E-4F2B-A12C-2FDFA2C24485}" srcOrd="2" destOrd="0" presId="urn:microsoft.com/office/officeart/2005/8/layout/vList5"/>
    <dgm:cxn modelId="{20C03AF9-5CBE-468E-B616-0C5AFFFD3D6C}" type="presParOf" srcId="{CA2189BC-3F7E-4F2B-A12C-2FDFA2C24485}" destId="{151FB8F4-3A51-41C3-9088-F6FF429978EA}" srcOrd="0" destOrd="0" presId="urn:microsoft.com/office/officeart/2005/8/layout/vList5"/>
    <dgm:cxn modelId="{66837350-B572-4935-B6F9-0245ACE4D399}" type="presParOf" srcId="{CA2189BC-3F7E-4F2B-A12C-2FDFA2C24485}" destId="{4F290BC0-1593-46DF-995A-385AD35953D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F04A12-7221-493E-9ADD-A40CC2D70483}" type="doc">
      <dgm:prSet loTypeId="urn:microsoft.com/office/officeart/2005/8/layout/vList5" loCatId="list" qsTypeId="urn:microsoft.com/office/officeart/2005/8/quickstyle/simple4" qsCatId="simple" csTypeId="urn:microsoft.com/office/officeart/2005/8/colors/accent2_2" csCatId="accent2"/>
      <dgm:spPr/>
      <dgm:t>
        <a:bodyPr/>
        <a:lstStyle/>
        <a:p>
          <a:endParaRPr lang="en-US"/>
        </a:p>
      </dgm:t>
    </dgm:pt>
    <dgm:pt modelId="{3DC0EEF7-992C-4ACC-8E4B-C5E8BD999E1C}">
      <dgm:prSet/>
      <dgm:spPr/>
      <dgm:t>
        <a:bodyPr/>
        <a:lstStyle/>
        <a:p>
          <a:r>
            <a:rPr lang="fi-FI"/>
            <a:t>Kertasopimus</a:t>
          </a:r>
          <a:endParaRPr lang="en-US"/>
        </a:p>
      </dgm:t>
    </dgm:pt>
    <dgm:pt modelId="{6E3E502D-4C5C-451C-9317-281B7CCBF1A6}" type="parTrans" cxnId="{044F0E70-A616-4E32-B85B-4375D4F1E56F}">
      <dgm:prSet/>
      <dgm:spPr/>
      <dgm:t>
        <a:bodyPr/>
        <a:lstStyle/>
        <a:p>
          <a:endParaRPr lang="en-US"/>
        </a:p>
      </dgm:t>
    </dgm:pt>
    <dgm:pt modelId="{439076EC-3830-4099-84C6-13BE37A85DB5}" type="sibTrans" cxnId="{044F0E70-A616-4E32-B85B-4375D4F1E56F}">
      <dgm:prSet/>
      <dgm:spPr/>
      <dgm:t>
        <a:bodyPr/>
        <a:lstStyle/>
        <a:p>
          <a:endParaRPr lang="en-US"/>
        </a:p>
      </dgm:t>
    </dgm:pt>
    <dgm:pt modelId="{75CD9E0A-3DDB-406E-9C9F-312434061726}">
      <dgm:prSet/>
      <dgm:spPr/>
      <dgm:t>
        <a:bodyPr/>
        <a:lstStyle/>
        <a:p>
          <a:r>
            <a:rPr lang="fi-FI"/>
            <a:t>Sopimus, jonka oikeusvaikutukset loppuvat, kun suoritus on asianmukaisesti tehty. </a:t>
          </a:r>
          <a:endParaRPr lang="en-US"/>
        </a:p>
      </dgm:t>
    </dgm:pt>
    <dgm:pt modelId="{5EEBA79E-3096-4EA2-99DA-4B12FA3B376E}" type="parTrans" cxnId="{B255FB98-B4F1-42E5-A748-4A92A5E5E225}">
      <dgm:prSet/>
      <dgm:spPr/>
      <dgm:t>
        <a:bodyPr/>
        <a:lstStyle/>
        <a:p>
          <a:endParaRPr lang="en-US"/>
        </a:p>
      </dgm:t>
    </dgm:pt>
    <dgm:pt modelId="{F3119362-4C25-448D-8DE1-0E2670DF9D46}" type="sibTrans" cxnId="{B255FB98-B4F1-42E5-A748-4A92A5E5E225}">
      <dgm:prSet/>
      <dgm:spPr/>
      <dgm:t>
        <a:bodyPr/>
        <a:lstStyle/>
        <a:p>
          <a:endParaRPr lang="en-US"/>
        </a:p>
      </dgm:t>
    </dgm:pt>
    <dgm:pt modelId="{56AEB933-AA4C-4D23-9D5A-3ED2BED9B75C}">
      <dgm:prSet/>
      <dgm:spPr/>
      <dgm:t>
        <a:bodyPr/>
        <a:lstStyle/>
        <a:p>
          <a:r>
            <a:rPr lang="fi-FI"/>
            <a:t>Kertasopimusten yhteydessä ei tarvitse yleensä erikseen sopia, milloin sopimus päättyy. </a:t>
          </a:r>
          <a:endParaRPr lang="en-US"/>
        </a:p>
      </dgm:t>
    </dgm:pt>
    <dgm:pt modelId="{C573F2E3-7595-48F6-AE89-68A8B0B824CC}" type="parTrans" cxnId="{A2CCDAA6-4427-4C2B-B703-54456A32F92B}">
      <dgm:prSet/>
      <dgm:spPr/>
      <dgm:t>
        <a:bodyPr/>
        <a:lstStyle/>
        <a:p>
          <a:endParaRPr lang="en-US"/>
        </a:p>
      </dgm:t>
    </dgm:pt>
    <dgm:pt modelId="{EEA094CE-26A2-439A-B43F-8DED6CC61BB2}" type="sibTrans" cxnId="{A2CCDAA6-4427-4C2B-B703-54456A32F92B}">
      <dgm:prSet/>
      <dgm:spPr/>
      <dgm:t>
        <a:bodyPr/>
        <a:lstStyle/>
        <a:p>
          <a:endParaRPr lang="en-US"/>
        </a:p>
      </dgm:t>
    </dgm:pt>
    <dgm:pt modelId="{62E3F482-BB9F-4289-9E43-85F50623BE9B}">
      <dgm:prSet/>
      <dgm:spPr/>
      <dgm:t>
        <a:bodyPr/>
        <a:lstStyle/>
        <a:p>
          <a:r>
            <a:rPr lang="fi-FI"/>
            <a:t>Esimerkiksi autokaupassa sopimus on täytetty, kun virheetön ajoneuvo on asianmukaisesti luovutettu ostajalle. Asianosaiset voivat tehdä keskenään useita kertasopimuksia.</a:t>
          </a:r>
          <a:endParaRPr lang="en-US"/>
        </a:p>
      </dgm:t>
    </dgm:pt>
    <dgm:pt modelId="{A1CF7C55-09F2-44EB-AB1A-1222F7B2559C}" type="parTrans" cxnId="{7E8ECAAA-B105-432A-8D25-B10B885EEAC2}">
      <dgm:prSet/>
      <dgm:spPr/>
      <dgm:t>
        <a:bodyPr/>
        <a:lstStyle/>
        <a:p>
          <a:endParaRPr lang="en-US"/>
        </a:p>
      </dgm:t>
    </dgm:pt>
    <dgm:pt modelId="{A62C2377-1B42-46BE-84AD-4389D753612D}" type="sibTrans" cxnId="{7E8ECAAA-B105-432A-8D25-B10B885EEAC2}">
      <dgm:prSet/>
      <dgm:spPr/>
      <dgm:t>
        <a:bodyPr/>
        <a:lstStyle/>
        <a:p>
          <a:endParaRPr lang="en-US"/>
        </a:p>
      </dgm:t>
    </dgm:pt>
    <dgm:pt modelId="{B39BAADB-4570-4A30-9A87-AE5CF9C04F44}">
      <dgm:prSet/>
      <dgm:spPr/>
      <dgm:t>
        <a:bodyPr/>
        <a:lstStyle/>
        <a:p>
          <a:r>
            <a:rPr lang="fi-FI"/>
            <a:t>Kestosopimus</a:t>
          </a:r>
          <a:endParaRPr lang="en-US"/>
        </a:p>
      </dgm:t>
    </dgm:pt>
    <dgm:pt modelId="{D099EEFD-5EE8-4C31-B532-FD487C20F041}" type="parTrans" cxnId="{8EC95BCE-855A-4FB4-A098-CBA8448BD228}">
      <dgm:prSet/>
      <dgm:spPr/>
      <dgm:t>
        <a:bodyPr/>
        <a:lstStyle/>
        <a:p>
          <a:endParaRPr lang="en-US"/>
        </a:p>
      </dgm:t>
    </dgm:pt>
    <dgm:pt modelId="{FAAABDA3-D306-4308-AF68-C4BA150CB030}" type="sibTrans" cxnId="{8EC95BCE-855A-4FB4-A098-CBA8448BD228}">
      <dgm:prSet/>
      <dgm:spPr/>
      <dgm:t>
        <a:bodyPr/>
        <a:lstStyle/>
        <a:p>
          <a:endParaRPr lang="en-US"/>
        </a:p>
      </dgm:t>
    </dgm:pt>
    <dgm:pt modelId="{D633E50B-5F05-4198-B328-8815C709B894}">
      <dgm:prSet/>
      <dgm:spPr/>
      <dgm:t>
        <a:bodyPr/>
        <a:lstStyle/>
        <a:p>
          <a:r>
            <a:rPr lang="fi-FI" dirty="0"/>
            <a:t>Kestosopimuksella tarkoitetaan sopimusta, joka on pitkäkestoinen, usein voimassa toistaiseksi. </a:t>
          </a:r>
          <a:endParaRPr lang="en-US" dirty="0"/>
        </a:p>
      </dgm:t>
    </dgm:pt>
    <dgm:pt modelId="{A91B0175-145B-423C-BA1F-E0DAB4843D3F}" type="parTrans" cxnId="{E429D94F-CD42-4A2B-80D8-6623164B58C6}">
      <dgm:prSet/>
      <dgm:spPr/>
      <dgm:t>
        <a:bodyPr/>
        <a:lstStyle/>
        <a:p>
          <a:endParaRPr lang="en-US"/>
        </a:p>
      </dgm:t>
    </dgm:pt>
    <dgm:pt modelId="{CC71833C-6731-4F2C-A072-CB33AD1864D3}" type="sibTrans" cxnId="{E429D94F-CD42-4A2B-80D8-6623164B58C6}">
      <dgm:prSet/>
      <dgm:spPr/>
      <dgm:t>
        <a:bodyPr/>
        <a:lstStyle/>
        <a:p>
          <a:endParaRPr lang="en-US"/>
        </a:p>
      </dgm:t>
    </dgm:pt>
    <dgm:pt modelId="{3C622AF8-DBA8-43D4-9516-64590B56FF41}">
      <dgm:prSet/>
      <dgm:spPr/>
      <dgm:t>
        <a:bodyPr/>
        <a:lstStyle/>
        <a:p>
          <a:r>
            <a:rPr lang="fi-FI"/>
            <a:t>Tällaisista sopimuksista aiheutuu usein riitoja sen suhteen, missä tilanteissa sopijakumppani on oikeutettu päättämään sopimuksen, esim. irtisanomaan sen. </a:t>
          </a:r>
          <a:endParaRPr lang="en-US"/>
        </a:p>
      </dgm:t>
    </dgm:pt>
    <dgm:pt modelId="{13E1A04A-198C-4C8F-A8B0-B3B81C7437A5}" type="parTrans" cxnId="{021061B7-A435-41DC-A41A-891341DC8D7E}">
      <dgm:prSet/>
      <dgm:spPr/>
      <dgm:t>
        <a:bodyPr/>
        <a:lstStyle/>
        <a:p>
          <a:endParaRPr lang="en-US"/>
        </a:p>
      </dgm:t>
    </dgm:pt>
    <dgm:pt modelId="{9B23AF8D-BCD0-48AD-B549-049A62D2DCF1}" type="sibTrans" cxnId="{021061B7-A435-41DC-A41A-891341DC8D7E}">
      <dgm:prSet/>
      <dgm:spPr/>
      <dgm:t>
        <a:bodyPr/>
        <a:lstStyle/>
        <a:p>
          <a:endParaRPr lang="en-US"/>
        </a:p>
      </dgm:t>
    </dgm:pt>
    <dgm:pt modelId="{E0B2ABD2-65B2-4756-A26D-D23B012930A5}" type="pres">
      <dgm:prSet presAssocID="{27F04A12-7221-493E-9ADD-A40CC2D70483}" presName="Name0" presStyleCnt="0">
        <dgm:presLayoutVars>
          <dgm:dir/>
          <dgm:animLvl val="lvl"/>
          <dgm:resizeHandles val="exact"/>
        </dgm:presLayoutVars>
      </dgm:prSet>
      <dgm:spPr/>
    </dgm:pt>
    <dgm:pt modelId="{DF2D8CD6-BF46-4560-BCC2-3C0E87598A18}" type="pres">
      <dgm:prSet presAssocID="{3DC0EEF7-992C-4ACC-8E4B-C5E8BD999E1C}" presName="linNode" presStyleCnt="0"/>
      <dgm:spPr/>
    </dgm:pt>
    <dgm:pt modelId="{FEFDFDA8-5AA2-4B32-AB87-FF2D03421700}" type="pres">
      <dgm:prSet presAssocID="{3DC0EEF7-992C-4ACC-8E4B-C5E8BD999E1C}" presName="parentText" presStyleLbl="node1" presStyleIdx="0" presStyleCnt="2">
        <dgm:presLayoutVars>
          <dgm:chMax val="1"/>
          <dgm:bulletEnabled val="1"/>
        </dgm:presLayoutVars>
      </dgm:prSet>
      <dgm:spPr/>
    </dgm:pt>
    <dgm:pt modelId="{4111000C-BC7B-487E-BB69-0EC3E90A3CC2}" type="pres">
      <dgm:prSet presAssocID="{3DC0EEF7-992C-4ACC-8E4B-C5E8BD999E1C}" presName="descendantText" presStyleLbl="alignAccFollowNode1" presStyleIdx="0" presStyleCnt="2">
        <dgm:presLayoutVars>
          <dgm:bulletEnabled val="1"/>
        </dgm:presLayoutVars>
      </dgm:prSet>
      <dgm:spPr/>
    </dgm:pt>
    <dgm:pt modelId="{1646719C-94F7-4E83-AFDD-7D6D9183B38A}" type="pres">
      <dgm:prSet presAssocID="{439076EC-3830-4099-84C6-13BE37A85DB5}" presName="sp" presStyleCnt="0"/>
      <dgm:spPr/>
    </dgm:pt>
    <dgm:pt modelId="{DBF41617-C72E-4A75-B2E7-4CE46985D59E}" type="pres">
      <dgm:prSet presAssocID="{B39BAADB-4570-4A30-9A87-AE5CF9C04F44}" presName="linNode" presStyleCnt="0"/>
      <dgm:spPr/>
    </dgm:pt>
    <dgm:pt modelId="{A386B592-387F-4233-9F63-DAB3AACDF684}" type="pres">
      <dgm:prSet presAssocID="{B39BAADB-4570-4A30-9A87-AE5CF9C04F44}" presName="parentText" presStyleLbl="node1" presStyleIdx="1" presStyleCnt="2">
        <dgm:presLayoutVars>
          <dgm:chMax val="1"/>
          <dgm:bulletEnabled val="1"/>
        </dgm:presLayoutVars>
      </dgm:prSet>
      <dgm:spPr/>
    </dgm:pt>
    <dgm:pt modelId="{1B70D97C-0F7B-4356-9011-3B60FB791FCE}" type="pres">
      <dgm:prSet presAssocID="{B39BAADB-4570-4A30-9A87-AE5CF9C04F44}" presName="descendantText" presStyleLbl="alignAccFollowNode1" presStyleIdx="1" presStyleCnt="2">
        <dgm:presLayoutVars>
          <dgm:bulletEnabled val="1"/>
        </dgm:presLayoutVars>
      </dgm:prSet>
      <dgm:spPr/>
    </dgm:pt>
  </dgm:ptLst>
  <dgm:cxnLst>
    <dgm:cxn modelId="{B8ED3812-AC97-4B81-9673-945BA015FB30}" type="presOf" srcId="{27F04A12-7221-493E-9ADD-A40CC2D70483}" destId="{E0B2ABD2-65B2-4756-A26D-D23B012930A5}" srcOrd="0" destOrd="0" presId="urn:microsoft.com/office/officeart/2005/8/layout/vList5"/>
    <dgm:cxn modelId="{F34AA41F-C78D-4C73-9117-09FB66EAD4D1}" type="presOf" srcId="{3C622AF8-DBA8-43D4-9516-64590B56FF41}" destId="{1B70D97C-0F7B-4356-9011-3B60FB791FCE}" srcOrd="0" destOrd="1" presId="urn:microsoft.com/office/officeart/2005/8/layout/vList5"/>
    <dgm:cxn modelId="{CB68F032-69BF-41C8-98CA-30F9247F5B90}" type="presOf" srcId="{62E3F482-BB9F-4289-9E43-85F50623BE9B}" destId="{4111000C-BC7B-487E-BB69-0EC3E90A3CC2}" srcOrd="0" destOrd="2" presId="urn:microsoft.com/office/officeart/2005/8/layout/vList5"/>
    <dgm:cxn modelId="{41B90640-B133-430A-9D3F-10D2A9499F93}" type="presOf" srcId="{D633E50B-5F05-4198-B328-8815C709B894}" destId="{1B70D97C-0F7B-4356-9011-3B60FB791FCE}" srcOrd="0" destOrd="0" presId="urn:microsoft.com/office/officeart/2005/8/layout/vList5"/>
    <dgm:cxn modelId="{A925DA40-1946-43FA-9C5A-46CF0817F0E9}" type="presOf" srcId="{3DC0EEF7-992C-4ACC-8E4B-C5E8BD999E1C}" destId="{FEFDFDA8-5AA2-4B32-AB87-FF2D03421700}" srcOrd="0" destOrd="0" presId="urn:microsoft.com/office/officeart/2005/8/layout/vList5"/>
    <dgm:cxn modelId="{E429D94F-CD42-4A2B-80D8-6623164B58C6}" srcId="{B39BAADB-4570-4A30-9A87-AE5CF9C04F44}" destId="{D633E50B-5F05-4198-B328-8815C709B894}" srcOrd="0" destOrd="0" parTransId="{A91B0175-145B-423C-BA1F-E0DAB4843D3F}" sibTransId="{CC71833C-6731-4F2C-A072-CB33AD1864D3}"/>
    <dgm:cxn modelId="{044F0E70-A616-4E32-B85B-4375D4F1E56F}" srcId="{27F04A12-7221-493E-9ADD-A40CC2D70483}" destId="{3DC0EEF7-992C-4ACC-8E4B-C5E8BD999E1C}" srcOrd="0" destOrd="0" parTransId="{6E3E502D-4C5C-451C-9317-281B7CCBF1A6}" sibTransId="{439076EC-3830-4099-84C6-13BE37A85DB5}"/>
    <dgm:cxn modelId="{B255FB98-B4F1-42E5-A748-4A92A5E5E225}" srcId="{3DC0EEF7-992C-4ACC-8E4B-C5E8BD999E1C}" destId="{75CD9E0A-3DDB-406E-9C9F-312434061726}" srcOrd="0" destOrd="0" parTransId="{5EEBA79E-3096-4EA2-99DA-4B12FA3B376E}" sibTransId="{F3119362-4C25-448D-8DE1-0E2670DF9D46}"/>
    <dgm:cxn modelId="{94918799-CDA4-4131-9543-0238B0C386FD}" type="presOf" srcId="{75CD9E0A-3DDB-406E-9C9F-312434061726}" destId="{4111000C-BC7B-487E-BB69-0EC3E90A3CC2}" srcOrd="0" destOrd="0" presId="urn:microsoft.com/office/officeart/2005/8/layout/vList5"/>
    <dgm:cxn modelId="{A2CCDAA6-4427-4C2B-B703-54456A32F92B}" srcId="{3DC0EEF7-992C-4ACC-8E4B-C5E8BD999E1C}" destId="{56AEB933-AA4C-4D23-9D5A-3ED2BED9B75C}" srcOrd="1" destOrd="0" parTransId="{C573F2E3-7595-48F6-AE89-68A8B0B824CC}" sibTransId="{EEA094CE-26A2-439A-B43F-8DED6CC61BB2}"/>
    <dgm:cxn modelId="{7E8ECAAA-B105-432A-8D25-B10B885EEAC2}" srcId="{3DC0EEF7-992C-4ACC-8E4B-C5E8BD999E1C}" destId="{62E3F482-BB9F-4289-9E43-85F50623BE9B}" srcOrd="2" destOrd="0" parTransId="{A1CF7C55-09F2-44EB-AB1A-1222F7B2559C}" sibTransId="{A62C2377-1B42-46BE-84AD-4389D753612D}"/>
    <dgm:cxn modelId="{021061B7-A435-41DC-A41A-891341DC8D7E}" srcId="{B39BAADB-4570-4A30-9A87-AE5CF9C04F44}" destId="{3C622AF8-DBA8-43D4-9516-64590B56FF41}" srcOrd="1" destOrd="0" parTransId="{13E1A04A-198C-4C8F-A8B0-B3B81C7437A5}" sibTransId="{9B23AF8D-BCD0-48AD-B549-049A62D2DCF1}"/>
    <dgm:cxn modelId="{E44AB5C8-372C-4D36-9982-4A907253E557}" type="presOf" srcId="{56AEB933-AA4C-4D23-9D5A-3ED2BED9B75C}" destId="{4111000C-BC7B-487E-BB69-0EC3E90A3CC2}" srcOrd="0" destOrd="1" presId="urn:microsoft.com/office/officeart/2005/8/layout/vList5"/>
    <dgm:cxn modelId="{8EC95BCE-855A-4FB4-A098-CBA8448BD228}" srcId="{27F04A12-7221-493E-9ADD-A40CC2D70483}" destId="{B39BAADB-4570-4A30-9A87-AE5CF9C04F44}" srcOrd="1" destOrd="0" parTransId="{D099EEFD-5EE8-4C31-B532-FD487C20F041}" sibTransId="{FAAABDA3-D306-4308-AF68-C4BA150CB030}"/>
    <dgm:cxn modelId="{C3E1E3E8-0588-4F52-90E1-B1DBE9378FE6}" type="presOf" srcId="{B39BAADB-4570-4A30-9A87-AE5CF9C04F44}" destId="{A386B592-387F-4233-9F63-DAB3AACDF684}" srcOrd="0" destOrd="0" presId="urn:microsoft.com/office/officeart/2005/8/layout/vList5"/>
    <dgm:cxn modelId="{2603C895-EC6A-4690-BB8A-9CE4351C60C6}" type="presParOf" srcId="{E0B2ABD2-65B2-4756-A26D-D23B012930A5}" destId="{DF2D8CD6-BF46-4560-BCC2-3C0E87598A18}" srcOrd="0" destOrd="0" presId="urn:microsoft.com/office/officeart/2005/8/layout/vList5"/>
    <dgm:cxn modelId="{5232BAF6-1F23-410E-BA5D-4CDB05123C04}" type="presParOf" srcId="{DF2D8CD6-BF46-4560-BCC2-3C0E87598A18}" destId="{FEFDFDA8-5AA2-4B32-AB87-FF2D03421700}" srcOrd="0" destOrd="0" presId="urn:microsoft.com/office/officeart/2005/8/layout/vList5"/>
    <dgm:cxn modelId="{FC5D37BB-529D-4263-9620-692404CF3114}" type="presParOf" srcId="{DF2D8CD6-BF46-4560-BCC2-3C0E87598A18}" destId="{4111000C-BC7B-487E-BB69-0EC3E90A3CC2}" srcOrd="1" destOrd="0" presId="urn:microsoft.com/office/officeart/2005/8/layout/vList5"/>
    <dgm:cxn modelId="{45DF3479-415C-44A4-A32C-13034E793BD2}" type="presParOf" srcId="{E0B2ABD2-65B2-4756-A26D-D23B012930A5}" destId="{1646719C-94F7-4E83-AFDD-7D6D9183B38A}" srcOrd="1" destOrd="0" presId="urn:microsoft.com/office/officeart/2005/8/layout/vList5"/>
    <dgm:cxn modelId="{C14BD797-8164-4230-AF9A-D1B634E88BA8}" type="presParOf" srcId="{E0B2ABD2-65B2-4756-A26D-D23B012930A5}" destId="{DBF41617-C72E-4A75-B2E7-4CE46985D59E}" srcOrd="2" destOrd="0" presId="urn:microsoft.com/office/officeart/2005/8/layout/vList5"/>
    <dgm:cxn modelId="{67454F71-2299-414C-BF13-EB3B76635904}" type="presParOf" srcId="{DBF41617-C72E-4A75-B2E7-4CE46985D59E}" destId="{A386B592-387F-4233-9F63-DAB3AACDF684}" srcOrd="0" destOrd="0" presId="urn:microsoft.com/office/officeart/2005/8/layout/vList5"/>
    <dgm:cxn modelId="{4FF0F34B-9703-4121-8A38-80C1BB7BEE98}" type="presParOf" srcId="{DBF41617-C72E-4A75-B2E7-4CE46985D59E}" destId="{1B70D97C-0F7B-4356-9011-3B60FB791F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CC0F34-1567-4FF8-B652-51CBB267F58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9752E53-CE35-4E31-81F3-0BCDAF340350}">
      <dgm:prSet/>
      <dgm:spPr/>
      <dgm:t>
        <a:bodyPr/>
        <a:lstStyle/>
        <a:p>
          <a:r>
            <a:rPr lang="fi-FI" dirty="0"/>
            <a:t>Tulkintaongelmat; termit, käsitteet, osapuolten tarkoitus</a:t>
          </a:r>
          <a:endParaRPr lang="en-US" dirty="0"/>
        </a:p>
      </dgm:t>
    </dgm:pt>
    <dgm:pt modelId="{4A380D75-65C6-4B48-8057-DB71DF36A48E}" type="parTrans" cxnId="{706F872A-BC4B-4F6B-BA40-F19DD94A77B3}">
      <dgm:prSet/>
      <dgm:spPr/>
      <dgm:t>
        <a:bodyPr/>
        <a:lstStyle/>
        <a:p>
          <a:endParaRPr lang="en-US"/>
        </a:p>
      </dgm:t>
    </dgm:pt>
    <dgm:pt modelId="{A7CFAF80-0A2A-488E-A0F6-7D2D9CB29A4D}" type="sibTrans" cxnId="{706F872A-BC4B-4F6B-BA40-F19DD94A77B3}">
      <dgm:prSet/>
      <dgm:spPr/>
      <dgm:t>
        <a:bodyPr/>
        <a:lstStyle/>
        <a:p>
          <a:endParaRPr lang="en-US"/>
        </a:p>
      </dgm:t>
    </dgm:pt>
    <dgm:pt modelId="{876200A0-50DC-4DBB-B716-405A7BEB834F}">
      <dgm:prSet/>
      <dgm:spPr/>
      <dgm:t>
        <a:bodyPr/>
        <a:lstStyle/>
        <a:p>
          <a:r>
            <a:rPr lang="fi-FI" dirty="0"/>
            <a:t>Vakioehtojen liittäminen ja sitovuus</a:t>
          </a:r>
          <a:endParaRPr lang="en-US" dirty="0"/>
        </a:p>
      </dgm:t>
    </dgm:pt>
    <dgm:pt modelId="{E0FA2D9A-AEDA-42DE-AEDF-5977E0562573}" type="parTrans" cxnId="{B348F0D1-F616-43CE-AADC-112DA5247912}">
      <dgm:prSet/>
      <dgm:spPr/>
      <dgm:t>
        <a:bodyPr/>
        <a:lstStyle/>
        <a:p>
          <a:endParaRPr lang="en-US"/>
        </a:p>
      </dgm:t>
    </dgm:pt>
    <dgm:pt modelId="{63F6CBEB-259D-4E2D-BF36-3159C9A2FE24}" type="sibTrans" cxnId="{B348F0D1-F616-43CE-AADC-112DA5247912}">
      <dgm:prSet/>
      <dgm:spPr/>
      <dgm:t>
        <a:bodyPr/>
        <a:lstStyle/>
        <a:p>
          <a:endParaRPr lang="en-US"/>
        </a:p>
      </dgm:t>
    </dgm:pt>
    <dgm:pt modelId="{420F4C0B-6C2F-4BB1-BC2F-124DF00AFB50}">
      <dgm:prSet/>
      <dgm:spPr/>
      <dgm:t>
        <a:bodyPr/>
        <a:lstStyle/>
        <a:p>
          <a:r>
            <a:rPr lang="fi-FI" dirty="0"/>
            <a:t>Irtisanomisoikeus ja sen käyttäminen</a:t>
          </a:r>
          <a:endParaRPr lang="en-US" dirty="0"/>
        </a:p>
      </dgm:t>
    </dgm:pt>
    <dgm:pt modelId="{23765585-1821-4FF9-933A-4CB6534D9118}" type="parTrans" cxnId="{DB6905DB-8132-40F4-B409-C2E46991B537}">
      <dgm:prSet/>
      <dgm:spPr/>
      <dgm:t>
        <a:bodyPr/>
        <a:lstStyle/>
        <a:p>
          <a:endParaRPr lang="en-US"/>
        </a:p>
      </dgm:t>
    </dgm:pt>
    <dgm:pt modelId="{8CC2210E-35ED-4512-AE4E-DB08E945BAFF}" type="sibTrans" cxnId="{DB6905DB-8132-40F4-B409-C2E46991B537}">
      <dgm:prSet/>
      <dgm:spPr/>
      <dgm:t>
        <a:bodyPr/>
        <a:lstStyle/>
        <a:p>
          <a:endParaRPr lang="en-US"/>
        </a:p>
      </dgm:t>
    </dgm:pt>
    <dgm:pt modelId="{4B457D49-C1F6-400A-83F3-408F56F3DC09}">
      <dgm:prSet/>
      <dgm:spPr/>
      <dgm:t>
        <a:bodyPr/>
        <a:lstStyle/>
        <a:p>
          <a:r>
            <a:rPr lang="fi-FI" dirty="0"/>
            <a:t>Sopimuksen muuttamisen oikeus ja mahdollisuudet</a:t>
          </a:r>
          <a:endParaRPr lang="en-US" dirty="0"/>
        </a:p>
      </dgm:t>
    </dgm:pt>
    <dgm:pt modelId="{08123ED1-1B72-45D4-A382-E1B0D86EDCF0}" type="parTrans" cxnId="{22DC4448-99AD-4F12-82FA-0B728925AFE4}">
      <dgm:prSet/>
      <dgm:spPr/>
      <dgm:t>
        <a:bodyPr/>
        <a:lstStyle/>
        <a:p>
          <a:endParaRPr lang="en-US"/>
        </a:p>
      </dgm:t>
    </dgm:pt>
    <dgm:pt modelId="{610B2FC3-A25B-4CD9-A47E-991C0FE353CD}" type="sibTrans" cxnId="{22DC4448-99AD-4F12-82FA-0B728925AFE4}">
      <dgm:prSet/>
      <dgm:spPr/>
      <dgm:t>
        <a:bodyPr/>
        <a:lstStyle/>
        <a:p>
          <a:endParaRPr lang="en-US"/>
        </a:p>
      </dgm:t>
    </dgm:pt>
    <dgm:pt modelId="{B4136476-7978-42CC-80EE-D8B6D940535C}">
      <dgm:prSet/>
      <dgm:spPr/>
      <dgm:t>
        <a:bodyPr/>
        <a:lstStyle/>
        <a:p>
          <a:r>
            <a:rPr lang="fi-FI" dirty="0"/>
            <a:t>Reklamointivirheet</a:t>
          </a:r>
          <a:endParaRPr lang="en-US" dirty="0"/>
        </a:p>
      </dgm:t>
    </dgm:pt>
    <dgm:pt modelId="{6FEA22E1-8A5F-46FC-B443-E45D56BD4F75}" type="parTrans" cxnId="{E512D16D-B42E-4D77-83A3-69D42BBE9638}">
      <dgm:prSet/>
      <dgm:spPr/>
      <dgm:t>
        <a:bodyPr/>
        <a:lstStyle/>
        <a:p>
          <a:endParaRPr lang="en-US"/>
        </a:p>
      </dgm:t>
    </dgm:pt>
    <dgm:pt modelId="{66553396-BDC6-4341-A8F7-F19EC019DF93}" type="sibTrans" cxnId="{E512D16D-B42E-4D77-83A3-69D42BBE9638}">
      <dgm:prSet/>
      <dgm:spPr/>
      <dgm:t>
        <a:bodyPr/>
        <a:lstStyle/>
        <a:p>
          <a:endParaRPr lang="en-US"/>
        </a:p>
      </dgm:t>
    </dgm:pt>
    <dgm:pt modelId="{18B375B5-9161-4296-BF73-B1B0367B01F7}">
      <dgm:prSet/>
      <dgm:spPr/>
      <dgm:t>
        <a:bodyPr/>
        <a:lstStyle/>
        <a:p>
          <a:r>
            <a:rPr lang="fi-FI"/>
            <a:t>Passiivisuus oman toiminnan osalta</a:t>
          </a:r>
          <a:endParaRPr lang="en-US"/>
        </a:p>
      </dgm:t>
    </dgm:pt>
    <dgm:pt modelId="{2E6B6C30-BD34-4653-867D-571B673CF611}" type="parTrans" cxnId="{2B035DB6-2CF4-42C3-8EA8-4D296F069C2D}">
      <dgm:prSet/>
      <dgm:spPr/>
      <dgm:t>
        <a:bodyPr/>
        <a:lstStyle/>
        <a:p>
          <a:endParaRPr lang="en-US"/>
        </a:p>
      </dgm:t>
    </dgm:pt>
    <dgm:pt modelId="{AA1C9F4C-6B5C-4D8E-93E7-0CFA8274DBFA}" type="sibTrans" cxnId="{2B035DB6-2CF4-42C3-8EA8-4D296F069C2D}">
      <dgm:prSet/>
      <dgm:spPr/>
      <dgm:t>
        <a:bodyPr/>
        <a:lstStyle/>
        <a:p>
          <a:endParaRPr lang="en-US"/>
        </a:p>
      </dgm:t>
    </dgm:pt>
    <dgm:pt modelId="{7B237AF1-259E-45B7-823F-913922DF3A8D}">
      <dgm:prSet/>
      <dgm:spPr/>
      <dgm:t>
        <a:bodyPr/>
        <a:lstStyle/>
        <a:p>
          <a:r>
            <a:rPr lang="fi-FI"/>
            <a:t>Oikeudenkäynnin hankaluus kestosopimuksen jatkuessa</a:t>
          </a:r>
          <a:endParaRPr lang="en-US"/>
        </a:p>
      </dgm:t>
    </dgm:pt>
    <dgm:pt modelId="{DC416449-2F3A-48A6-94CB-4163E2FDBA7B}" type="parTrans" cxnId="{80EB2687-1580-4331-8DF4-B04892BA9767}">
      <dgm:prSet/>
      <dgm:spPr/>
      <dgm:t>
        <a:bodyPr/>
        <a:lstStyle/>
        <a:p>
          <a:endParaRPr lang="en-US"/>
        </a:p>
      </dgm:t>
    </dgm:pt>
    <dgm:pt modelId="{0246866F-002B-4381-A552-8A34393994CF}" type="sibTrans" cxnId="{80EB2687-1580-4331-8DF4-B04892BA9767}">
      <dgm:prSet/>
      <dgm:spPr/>
      <dgm:t>
        <a:bodyPr/>
        <a:lstStyle/>
        <a:p>
          <a:endParaRPr lang="en-US"/>
        </a:p>
      </dgm:t>
    </dgm:pt>
    <dgm:pt modelId="{CB0F2AFF-5024-4AC7-BBAF-0359AF44A2CB}">
      <dgm:prSet/>
      <dgm:spPr/>
      <dgm:t>
        <a:bodyPr/>
        <a:lstStyle/>
        <a:p>
          <a:r>
            <a:rPr lang="fi-FI"/>
            <a:t>Sopimuskumppanin olosuhteiden muutos, irtautuminen, oikeuksien siirtäminen</a:t>
          </a:r>
          <a:endParaRPr lang="en-US"/>
        </a:p>
      </dgm:t>
    </dgm:pt>
    <dgm:pt modelId="{B89DD240-A668-4EAC-8066-85A3006DA120}" type="parTrans" cxnId="{B0A84AF0-96E7-4024-8070-A328A99264B7}">
      <dgm:prSet/>
      <dgm:spPr/>
      <dgm:t>
        <a:bodyPr/>
        <a:lstStyle/>
        <a:p>
          <a:endParaRPr lang="en-US"/>
        </a:p>
      </dgm:t>
    </dgm:pt>
    <dgm:pt modelId="{9B219D5B-28E7-4524-84E5-1C4E1AB70A90}" type="sibTrans" cxnId="{B0A84AF0-96E7-4024-8070-A328A99264B7}">
      <dgm:prSet/>
      <dgm:spPr/>
      <dgm:t>
        <a:bodyPr/>
        <a:lstStyle/>
        <a:p>
          <a:endParaRPr lang="en-US"/>
        </a:p>
      </dgm:t>
    </dgm:pt>
    <dgm:pt modelId="{FC647499-9753-43B4-95EF-CF390F765EEF}" type="pres">
      <dgm:prSet presAssocID="{41CC0F34-1567-4FF8-B652-51CBB267F58B}" presName="vert0" presStyleCnt="0">
        <dgm:presLayoutVars>
          <dgm:dir/>
          <dgm:animOne val="branch"/>
          <dgm:animLvl val="lvl"/>
        </dgm:presLayoutVars>
      </dgm:prSet>
      <dgm:spPr/>
    </dgm:pt>
    <dgm:pt modelId="{CE36CE76-72C1-4C61-B927-DDA086912A64}" type="pres">
      <dgm:prSet presAssocID="{09752E53-CE35-4E31-81F3-0BCDAF340350}" presName="thickLine" presStyleLbl="alignNode1" presStyleIdx="0" presStyleCnt="8"/>
      <dgm:spPr/>
    </dgm:pt>
    <dgm:pt modelId="{FE8E48A6-066F-4FC2-9236-25B7F3F1661B}" type="pres">
      <dgm:prSet presAssocID="{09752E53-CE35-4E31-81F3-0BCDAF340350}" presName="horz1" presStyleCnt="0"/>
      <dgm:spPr/>
    </dgm:pt>
    <dgm:pt modelId="{56EF207A-8AAF-4850-B4BD-7FDD61EC8ACC}" type="pres">
      <dgm:prSet presAssocID="{09752E53-CE35-4E31-81F3-0BCDAF340350}" presName="tx1" presStyleLbl="revTx" presStyleIdx="0" presStyleCnt="8"/>
      <dgm:spPr/>
    </dgm:pt>
    <dgm:pt modelId="{79C0DB0F-CA30-4B85-866E-BE4D605F73A3}" type="pres">
      <dgm:prSet presAssocID="{09752E53-CE35-4E31-81F3-0BCDAF340350}" presName="vert1" presStyleCnt="0"/>
      <dgm:spPr/>
    </dgm:pt>
    <dgm:pt modelId="{A9268548-702C-4D52-A658-3370DC402A24}" type="pres">
      <dgm:prSet presAssocID="{876200A0-50DC-4DBB-B716-405A7BEB834F}" presName="thickLine" presStyleLbl="alignNode1" presStyleIdx="1" presStyleCnt="8"/>
      <dgm:spPr/>
    </dgm:pt>
    <dgm:pt modelId="{71740C1D-C55C-44C9-B8DD-86F859A59A2F}" type="pres">
      <dgm:prSet presAssocID="{876200A0-50DC-4DBB-B716-405A7BEB834F}" presName="horz1" presStyleCnt="0"/>
      <dgm:spPr/>
    </dgm:pt>
    <dgm:pt modelId="{18F45A46-1D16-4CF4-97C7-1A682251C12C}" type="pres">
      <dgm:prSet presAssocID="{876200A0-50DC-4DBB-B716-405A7BEB834F}" presName="tx1" presStyleLbl="revTx" presStyleIdx="1" presStyleCnt="8"/>
      <dgm:spPr/>
    </dgm:pt>
    <dgm:pt modelId="{0D3155C1-4076-4382-917E-51FE5BA047E9}" type="pres">
      <dgm:prSet presAssocID="{876200A0-50DC-4DBB-B716-405A7BEB834F}" presName="vert1" presStyleCnt="0"/>
      <dgm:spPr/>
    </dgm:pt>
    <dgm:pt modelId="{20AFFAA8-2370-4912-B5C7-88C8A065755C}" type="pres">
      <dgm:prSet presAssocID="{420F4C0B-6C2F-4BB1-BC2F-124DF00AFB50}" presName="thickLine" presStyleLbl="alignNode1" presStyleIdx="2" presStyleCnt="8"/>
      <dgm:spPr/>
    </dgm:pt>
    <dgm:pt modelId="{6D277F2E-1E07-4BE3-A8A7-2106A43AE7B9}" type="pres">
      <dgm:prSet presAssocID="{420F4C0B-6C2F-4BB1-BC2F-124DF00AFB50}" presName="horz1" presStyleCnt="0"/>
      <dgm:spPr/>
    </dgm:pt>
    <dgm:pt modelId="{716954E4-12BF-45DD-9466-4B2C6C1587AA}" type="pres">
      <dgm:prSet presAssocID="{420F4C0B-6C2F-4BB1-BC2F-124DF00AFB50}" presName="tx1" presStyleLbl="revTx" presStyleIdx="2" presStyleCnt="8"/>
      <dgm:spPr/>
    </dgm:pt>
    <dgm:pt modelId="{D2B776E8-8F3A-4B92-B9B0-956A843AFFB8}" type="pres">
      <dgm:prSet presAssocID="{420F4C0B-6C2F-4BB1-BC2F-124DF00AFB50}" presName="vert1" presStyleCnt="0"/>
      <dgm:spPr/>
    </dgm:pt>
    <dgm:pt modelId="{AC7FF5CA-6BDD-4FB9-B88F-83504E824760}" type="pres">
      <dgm:prSet presAssocID="{4B457D49-C1F6-400A-83F3-408F56F3DC09}" presName="thickLine" presStyleLbl="alignNode1" presStyleIdx="3" presStyleCnt="8"/>
      <dgm:spPr/>
    </dgm:pt>
    <dgm:pt modelId="{1CE2EC55-74C6-420F-BDC3-0E2071AA192C}" type="pres">
      <dgm:prSet presAssocID="{4B457D49-C1F6-400A-83F3-408F56F3DC09}" presName="horz1" presStyleCnt="0"/>
      <dgm:spPr/>
    </dgm:pt>
    <dgm:pt modelId="{C6054BDC-0695-4D1E-A9A9-9AD2D9BC6F39}" type="pres">
      <dgm:prSet presAssocID="{4B457D49-C1F6-400A-83F3-408F56F3DC09}" presName="tx1" presStyleLbl="revTx" presStyleIdx="3" presStyleCnt="8"/>
      <dgm:spPr/>
    </dgm:pt>
    <dgm:pt modelId="{9544FEC7-F2B8-41AC-9FE2-9BD6D0C81DCE}" type="pres">
      <dgm:prSet presAssocID="{4B457D49-C1F6-400A-83F3-408F56F3DC09}" presName="vert1" presStyleCnt="0"/>
      <dgm:spPr/>
    </dgm:pt>
    <dgm:pt modelId="{FC6967A7-516D-425E-8FF3-215CF192E91B}" type="pres">
      <dgm:prSet presAssocID="{B4136476-7978-42CC-80EE-D8B6D940535C}" presName="thickLine" presStyleLbl="alignNode1" presStyleIdx="4" presStyleCnt="8"/>
      <dgm:spPr/>
    </dgm:pt>
    <dgm:pt modelId="{B383D760-E3EB-4F27-BB87-44194C6D4033}" type="pres">
      <dgm:prSet presAssocID="{B4136476-7978-42CC-80EE-D8B6D940535C}" presName="horz1" presStyleCnt="0"/>
      <dgm:spPr/>
    </dgm:pt>
    <dgm:pt modelId="{698AC39B-D784-401A-8E68-6938ECA2FC5B}" type="pres">
      <dgm:prSet presAssocID="{B4136476-7978-42CC-80EE-D8B6D940535C}" presName="tx1" presStyleLbl="revTx" presStyleIdx="4" presStyleCnt="8"/>
      <dgm:spPr/>
    </dgm:pt>
    <dgm:pt modelId="{7090BDB4-FD34-4191-9C3B-B37DCE23D106}" type="pres">
      <dgm:prSet presAssocID="{B4136476-7978-42CC-80EE-D8B6D940535C}" presName="vert1" presStyleCnt="0"/>
      <dgm:spPr/>
    </dgm:pt>
    <dgm:pt modelId="{81E172F5-EEB1-4184-B615-D1BFEDF04831}" type="pres">
      <dgm:prSet presAssocID="{18B375B5-9161-4296-BF73-B1B0367B01F7}" presName="thickLine" presStyleLbl="alignNode1" presStyleIdx="5" presStyleCnt="8"/>
      <dgm:spPr/>
    </dgm:pt>
    <dgm:pt modelId="{4101E205-BACB-47C3-9867-C7D89EE6A5E6}" type="pres">
      <dgm:prSet presAssocID="{18B375B5-9161-4296-BF73-B1B0367B01F7}" presName="horz1" presStyleCnt="0"/>
      <dgm:spPr/>
    </dgm:pt>
    <dgm:pt modelId="{3D7F4CC5-1A0F-41A1-9F1A-BDE34DD0F875}" type="pres">
      <dgm:prSet presAssocID="{18B375B5-9161-4296-BF73-B1B0367B01F7}" presName="tx1" presStyleLbl="revTx" presStyleIdx="5" presStyleCnt="8"/>
      <dgm:spPr/>
    </dgm:pt>
    <dgm:pt modelId="{792FF4B4-55DF-46A0-BA1D-162B3C1FD28C}" type="pres">
      <dgm:prSet presAssocID="{18B375B5-9161-4296-BF73-B1B0367B01F7}" presName="vert1" presStyleCnt="0"/>
      <dgm:spPr/>
    </dgm:pt>
    <dgm:pt modelId="{4EC1E2B6-D8BC-4D14-9524-17B077B87CA3}" type="pres">
      <dgm:prSet presAssocID="{7B237AF1-259E-45B7-823F-913922DF3A8D}" presName="thickLine" presStyleLbl="alignNode1" presStyleIdx="6" presStyleCnt="8"/>
      <dgm:spPr/>
    </dgm:pt>
    <dgm:pt modelId="{79C42125-03DC-4E23-92A1-F22085B85CFF}" type="pres">
      <dgm:prSet presAssocID="{7B237AF1-259E-45B7-823F-913922DF3A8D}" presName="horz1" presStyleCnt="0"/>
      <dgm:spPr/>
    </dgm:pt>
    <dgm:pt modelId="{B1435216-AF35-443E-9F8B-7FDA424C5200}" type="pres">
      <dgm:prSet presAssocID="{7B237AF1-259E-45B7-823F-913922DF3A8D}" presName="tx1" presStyleLbl="revTx" presStyleIdx="6" presStyleCnt="8"/>
      <dgm:spPr/>
    </dgm:pt>
    <dgm:pt modelId="{FEC9C354-332D-4E7C-8ECA-589631A9C8EF}" type="pres">
      <dgm:prSet presAssocID="{7B237AF1-259E-45B7-823F-913922DF3A8D}" presName="vert1" presStyleCnt="0"/>
      <dgm:spPr/>
    </dgm:pt>
    <dgm:pt modelId="{FD7EDBC0-316C-46AD-8CEF-741B690D92F8}" type="pres">
      <dgm:prSet presAssocID="{CB0F2AFF-5024-4AC7-BBAF-0359AF44A2CB}" presName="thickLine" presStyleLbl="alignNode1" presStyleIdx="7" presStyleCnt="8"/>
      <dgm:spPr/>
    </dgm:pt>
    <dgm:pt modelId="{C1A35F09-0A09-47B3-B213-72976F8A05FD}" type="pres">
      <dgm:prSet presAssocID="{CB0F2AFF-5024-4AC7-BBAF-0359AF44A2CB}" presName="horz1" presStyleCnt="0"/>
      <dgm:spPr/>
    </dgm:pt>
    <dgm:pt modelId="{F08890F3-DF8F-40B3-969A-AE5D22481D5A}" type="pres">
      <dgm:prSet presAssocID="{CB0F2AFF-5024-4AC7-BBAF-0359AF44A2CB}" presName="tx1" presStyleLbl="revTx" presStyleIdx="7" presStyleCnt="8"/>
      <dgm:spPr/>
    </dgm:pt>
    <dgm:pt modelId="{985D5788-566E-4FF0-8AAE-B61DAFC4EBFC}" type="pres">
      <dgm:prSet presAssocID="{CB0F2AFF-5024-4AC7-BBAF-0359AF44A2CB}" presName="vert1" presStyleCnt="0"/>
      <dgm:spPr/>
    </dgm:pt>
  </dgm:ptLst>
  <dgm:cxnLst>
    <dgm:cxn modelId="{9B7FF91F-BA10-4A55-90D2-F7FF30C26EE7}" type="presOf" srcId="{7B237AF1-259E-45B7-823F-913922DF3A8D}" destId="{B1435216-AF35-443E-9F8B-7FDA424C5200}" srcOrd="0" destOrd="0" presId="urn:microsoft.com/office/officeart/2008/layout/LinedList"/>
    <dgm:cxn modelId="{04630726-808A-4589-96A9-3A364D013CD8}" type="presOf" srcId="{CB0F2AFF-5024-4AC7-BBAF-0359AF44A2CB}" destId="{F08890F3-DF8F-40B3-969A-AE5D22481D5A}" srcOrd="0" destOrd="0" presId="urn:microsoft.com/office/officeart/2008/layout/LinedList"/>
    <dgm:cxn modelId="{706F872A-BC4B-4F6B-BA40-F19DD94A77B3}" srcId="{41CC0F34-1567-4FF8-B652-51CBB267F58B}" destId="{09752E53-CE35-4E31-81F3-0BCDAF340350}" srcOrd="0" destOrd="0" parTransId="{4A380D75-65C6-4B48-8057-DB71DF36A48E}" sibTransId="{A7CFAF80-0A2A-488E-A0F6-7D2D9CB29A4D}"/>
    <dgm:cxn modelId="{3B7F942F-0ADA-4DE2-B599-0A63D02FBB55}" type="presOf" srcId="{876200A0-50DC-4DBB-B716-405A7BEB834F}" destId="{18F45A46-1D16-4CF4-97C7-1A682251C12C}" srcOrd="0" destOrd="0" presId="urn:microsoft.com/office/officeart/2008/layout/LinedList"/>
    <dgm:cxn modelId="{A037A636-D993-4241-AE1E-C6953FB4EACE}" type="presOf" srcId="{18B375B5-9161-4296-BF73-B1B0367B01F7}" destId="{3D7F4CC5-1A0F-41A1-9F1A-BDE34DD0F875}" srcOrd="0" destOrd="0" presId="urn:microsoft.com/office/officeart/2008/layout/LinedList"/>
    <dgm:cxn modelId="{141D383E-D2D8-4026-8DFB-C9E982E707EA}" type="presOf" srcId="{420F4C0B-6C2F-4BB1-BC2F-124DF00AFB50}" destId="{716954E4-12BF-45DD-9466-4B2C6C1587AA}" srcOrd="0" destOrd="0" presId="urn:microsoft.com/office/officeart/2008/layout/LinedList"/>
    <dgm:cxn modelId="{22DC4448-99AD-4F12-82FA-0B728925AFE4}" srcId="{41CC0F34-1567-4FF8-B652-51CBB267F58B}" destId="{4B457D49-C1F6-400A-83F3-408F56F3DC09}" srcOrd="3" destOrd="0" parTransId="{08123ED1-1B72-45D4-A382-E1B0D86EDCF0}" sibTransId="{610B2FC3-A25B-4CD9-A47E-991C0FE353CD}"/>
    <dgm:cxn modelId="{E512D16D-B42E-4D77-83A3-69D42BBE9638}" srcId="{41CC0F34-1567-4FF8-B652-51CBB267F58B}" destId="{B4136476-7978-42CC-80EE-D8B6D940535C}" srcOrd="4" destOrd="0" parTransId="{6FEA22E1-8A5F-46FC-B443-E45D56BD4F75}" sibTransId="{66553396-BDC6-4341-A8F7-F19EC019DF93}"/>
    <dgm:cxn modelId="{80EB2687-1580-4331-8DF4-B04892BA9767}" srcId="{41CC0F34-1567-4FF8-B652-51CBB267F58B}" destId="{7B237AF1-259E-45B7-823F-913922DF3A8D}" srcOrd="6" destOrd="0" parTransId="{DC416449-2F3A-48A6-94CB-4163E2FDBA7B}" sibTransId="{0246866F-002B-4381-A552-8A34393994CF}"/>
    <dgm:cxn modelId="{2B035DB6-2CF4-42C3-8EA8-4D296F069C2D}" srcId="{41CC0F34-1567-4FF8-B652-51CBB267F58B}" destId="{18B375B5-9161-4296-BF73-B1B0367B01F7}" srcOrd="5" destOrd="0" parTransId="{2E6B6C30-BD34-4653-867D-571B673CF611}" sibTransId="{AA1C9F4C-6B5C-4D8E-93E7-0CFA8274DBFA}"/>
    <dgm:cxn modelId="{A20A57BC-369D-4B90-AA9A-9EE87F27DCB0}" type="presOf" srcId="{4B457D49-C1F6-400A-83F3-408F56F3DC09}" destId="{C6054BDC-0695-4D1E-A9A9-9AD2D9BC6F39}" srcOrd="0" destOrd="0" presId="urn:microsoft.com/office/officeart/2008/layout/LinedList"/>
    <dgm:cxn modelId="{B348F0D1-F616-43CE-AADC-112DA5247912}" srcId="{41CC0F34-1567-4FF8-B652-51CBB267F58B}" destId="{876200A0-50DC-4DBB-B716-405A7BEB834F}" srcOrd="1" destOrd="0" parTransId="{E0FA2D9A-AEDA-42DE-AEDF-5977E0562573}" sibTransId="{63F6CBEB-259D-4E2D-BF36-3159C9A2FE24}"/>
    <dgm:cxn modelId="{DB6905DB-8132-40F4-B409-C2E46991B537}" srcId="{41CC0F34-1567-4FF8-B652-51CBB267F58B}" destId="{420F4C0B-6C2F-4BB1-BC2F-124DF00AFB50}" srcOrd="2" destOrd="0" parTransId="{23765585-1821-4FF9-933A-4CB6534D9118}" sibTransId="{8CC2210E-35ED-4512-AE4E-DB08E945BAFF}"/>
    <dgm:cxn modelId="{F06329DE-22C8-46D4-BF95-548FDEF3720C}" type="presOf" srcId="{B4136476-7978-42CC-80EE-D8B6D940535C}" destId="{698AC39B-D784-401A-8E68-6938ECA2FC5B}" srcOrd="0" destOrd="0" presId="urn:microsoft.com/office/officeart/2008/layout/LinedList"/>
    <dgm:cxn modelId="{B0A84AF0-96E7-4024-8070-A328A99264B7}" srcId="{41CC0F34-1567-4FF8-B652-51CBB267F58B}" destId="{CB0F2AFF-5024-4AC7-BBAF-0359AF44A2CB}" srcOrd="7" destOrd="0" parTransId="{B89DD240-A668-4EAC-8066-85A3006DA120}" sibTransId="{9B219D5B-28E7-4524-84E5-1C4E1AB70A90}"/>
    <dgm:cxn modelId="{712BB1F1-CCCF-49EE-BFE3-B78458E8558D}" type="presOf" srcId="{41CC0F34-1567-4FF8-B652-51CBB267F58B}" destId="{FC647499-9753-43B4-95EF-CF390F765EEF}" srcOrd="0" destOrd="0" presId="urn:microsoft.com/office/officeart/2008/layout/LinedList"/>
    <dgm:cxn modelId="{C8D4F2F2-22FD-4CBA-B90B-A8674036ECD8}" type="presOf" srcId="{09752E53-CE35-4E31-81F3-0BCDAF340350}" destId="{56EF207A-8AAF-4850-B4BD-7FDD61EC8ACC}" srcOrd="0" destOrd="0" presId="urn:microsoft.com/office/officeart/2008/layout/LinedList"/>
    <dgm:cxn modelId="{7713292C-9B0F-43E0-82D7-C513C48FE661}" type="presParOf" srcId="{FC647499-9753-43B4-95EF-CF390F765EEF}" destId="{CE36CE76-72C1-4C61-B927-DDA086912A64}" srcOrd="0" destOrd="0" presId="urn:microsoft.com/office/officeart/2008/layout/LinedList"/>
    <dgm:cxn modelId="{20B1F85F-0C12-4667-AFAD-3ED27CAF0166}" type="presParOf" srcId="{FC647499-9753-43B4-95EF-CF390F765EEF}" destId="{FE8E48A6-066F-4FC2-9236-25B7F3F1661B}" srcOrd="1" destOrd="0" presId="urn:microsoft.com/office/officeart/2008/layout/LinedList"/>
    <dgm:cxn modelId="{1B15AF17-BFDE-458A-8A44-5E0D00EFCCEE}" type="presParOf" srcId="{FE8E48A6-066F-4FC2-9236-25B7F3F1661B}" destId="{56EF207A-8AAF-4850-B4BD-7FDD61EC8ACC}" srcOrd="0" destOrd="0" presId="urn:microsoft.com/office/officeart/2008/layout/LinedList"/>
    <dgm:cxn modelId="{261A111E-CEFD-49DA-AADD-1D48F2DA3031}" type="presParOf" srcId="{FE8E48A6-066F-4FC2-9236-25B7F3F1661B}" destId="{79C0DB0F-CA30-4B85-866E-BE4D605F73A3}" srcOrd="1" destOrd="0" presId="urn:microsoft.com/office/officeart/2008/layout/LinedList"/>
    <dgm:cxn modelId="{4A55F585-16CD-4D55-9607-32F1625E79F4}" type="presParOf" srcId="{FC647499-9753-43B4-95EF-CF390F765EEF}" destId="{A9268548-702C-4D52-A658-3370DC402A24}" srcOrd="2" destOrd="0" presId="urn:microsoft.com/office/officeart/2008/layout/LinedList"/>
    <dgm:cxn modelId="{E3D17352-CC60-4026-B5C7-A5397665D7CD}" type="presParOf" srcId="{FC647499-9753-43B4-95EF-CF390F765EEF}" destId="{71740C1D-C55C-44C9-B8DD-86F859A59A2F}" srcOrd="3" destOrd="0" presId="urn:microsoft.com/office/officeart/2008/layout/LinedList"/>
    <dgm:cxn modelId="{877FC664-967D-43E9-AE4A-4EE6DF9DF31D}" type="presParOf" srcId="{71740C1D-C55C-44C9-B8DD-86F859A59A2F}" destId="{18F45A46-1D16-4CF4-97C7-1A682251C12C}" srcOrd="0" destOrd="0" presId="urn:microsoft.com/office/officeart/2008/layout/LinedList"/>
    <dgm:cxn modelId="{B99460B5-3732-4E00-A4AE-F07FBE79F359}" type="presParOf" srcId="{71740C1D-C55C-44C9-B8DD-86F859A59A2F}" destId="{0D3155C1-4076-4382-917E-51FE5BA047E9}" srcOrd="1" destOrd="0" presId="urn:microsoft.com/office/officeart/2008/layout/LinedList"/>
    <dgm:cxn modelId="{FCAB8C19-6AAF-4D0F-80E5-682FC559F786}" type="presParOf" srcId="{FC647499-9753-43B4-95EF-CF390F765EEF}" destId="{20AFFAA8-2370-4912-B5C7-88C8A065755C}" srcOrd="4" destOrd="0" presId="urn:microsoft.com/office/officeart/2008/layout/LinedList"/>
    <dgm:cxn modelId="{F88EE4E0-098D-48A2-8FCE-329A01C6FCFB}" type="presParOf" srcId="{FC647499-9753-43B4-95EF-CF390F765EEF}" destId="{6D277F2E-1E07-4BE3-A8A7-2106A43AE7B9}" srcOrd="5" destOrd="0" presId="urn:microsoft.com/office/officeart/2008/layout/LinedList"/>
    <dgm:cxn modelId="{BA242B27-59F5-4118-82CC-BB83206E5BE2}" type="presParOf" srcId="{6D277F2E-1E07-4BE3-A8A7-2106A43AE7B9}" destId="{716954E4-12BF-45DD-9466-4B2C6C1587AA}" srcOrd="0" destOrd="0" presId="urn:microsoft.com/office/officeart/2008/layout/LinedList"/>
    <dgm:cxn modelId="{68000D96-1087-4C9F-AC5E-60CE9CD9F8FB}" type="presParOf" srcId="{6D277F2E-1E07-4BE3-A8A7-2106A43AE7B9}" destId="{D2B776E8-8F3A-4B92-B9B0-956A843AFFB8}" srcOrd="1" destOrd="0" presId="urn:microsoft.com/office/officeart/2008/layout/LinedList"/>
    <dgm:cxn modelId="{A229A644-9787-4932-BE16-D0353C65B454}" type="presParOf" srcId="{FC647499-9753-43B4-95EF-CF390F765EEF}" destId="{AC7FF5CA-6BDD-4FB9-B88F-83504E824760}" srcOrd="6" destOrd="0" presId="urn:microsoft.com/office/officeart/2008/layout/LinedList"/>
    <dgm:cxn modelId="{949D54D8-DFA8-4ED7-BAEF-332F92192D4C}" type="presParOf" srcId="{FC647499-9753-43B4-95EF-CF390F765EEF}" destId="{1CE2EC55-74C6-420F-BDC3-0E2071AA192C}" srcOrd="7" destOrd="0" presId="urn:microsoft.com/office/officeart/2008/layout/LinedList"/>
    <dgm:cxn modelId="{BCE278C9-3C63-4EC1-8E59-642E0B797256}" type="presParOf" srcId="{1CE2EC55-74C6-420F-BDC3-0E2071AA192C}" destId="{C6054BDC-0695-4D1E-A9A9-9AD2D9BC6F39}" srcOrd="0" destOrd="0" presId="urn:microsoft.com/office/officeart/2008/layout/LinedList"/>
    <dgm:cxn modelId="{BCDD2F80-E052-4FB8-8047-689D86FCDF47}" type="presParOf" srcId="{1CE2EC55-74C6-420F-BDC3-0E2071AA192C}" destId="{9544FEC7-F2B8-41AC-9FE2-9BD6D0C81DCE}" srcOrd="1" destOrd="0" presId="urn:microsoft.com/office/officeart/2008/layout/LinedList"/>
    <dgm:cxn modelId="{1F173D0B-3475-4CE8-82E4-72BAF5694D52}" type="presParOf" srcId="{FC647499-9753-43B4-95EF-CF390F765EEF}" destId="{FC6967A7-516D-425E-8FF3-215CF192E91B}" srcOrd="8" destOrd="0" presId="urn:microsoft.com/office/officeart/2008/layout/LinedList"/>
    <dgm:cxn modelId="{9AD21A07-5945-4E1D-AB79-264CE42981F9}" type="presParOf" srcId="{FC647499-9753-43B4-95EF-CF390F765EEF}" destId="{B383D760-E3EB-4F27-BB87-44194C6D4033}" srcOrd="9" destOrd="0" presId="urn:microsoft.com/office/officeart/2008/layout/LinedList"/>
    <dgm:cxn modelId="{C005D25F-1904-4F00-915D-C03C889F0DDD}" type="presParOf" srcId="{B383D760-E3EB-4F27-BB87-44194C6D4033}" destId="{698AC39B-D784-401A-8E68-6938ECA2FC5B}" srcOrd="0" destOrd="0" presId="urn:microsoft.com/office/officeart/2008/layout/LinedList"/>
    <dgm:cxn modelId="{77CA997F-2CD2-484D-8CF6-21D32F6D7C11}" type="presParOf" srcId="{B383D760-E3EB-4F27-BB87-44194C6D4033}" destId="{7090BDB4-FD34-4191-9C3B-B37DCE23D106}" srcOrd="1" destOrd="0" presId="urn:microsoft.com/office/officeart/2008/layout/LinedList"/>
    <dgm:cxn modelId="{1B11C65E-50B5-4E44-BB5C-CCDD78901297}" type="presParOf" srcId="{FC647499-9753-43B4-95EF-CF390F765EEF}" destId="{81E172F5-EEB1-4184-B615-D1BFEDF04831}" srcOrd="10" destOrd="0" presId="urn:microsoft.com/office/officeart/2008/layout/LinedList"/>
    <dgm:cxn modelId="{660E9A9A-3B26-47F4-8191-C88F07965313}" type="presParOf" srcId="{FC647499-9753-43B4-95EF-CF390F765EEF}" destId="{4101E205-BACB-47C3-9867-C7D89EE6A5E6}" srcOrd="11" destOrd="0" presId="urn:microsoft.com/office/officeart/2008/layout/LinedList"/>
    <dgm:cxn modelId="{24014582-2C76-4C5B-91E5-B9746E9B9DD4}" type="presParOf" srcId="{4101E205-BACB-47C3-9867-C7D89EE6A5E6}" destId="{3D7F4CC5-1A0F-41A1-9F1A-BDE34DD0F875}" srcOrd="0" destOrd="0" presId="urn:microsoft.com/office/officeart/2008/layout/LinedList"/>
    <dgm:cxn modelId="{15E2326D-5CBF-4034-B9A7-A9CB1A145256}" type="presParOf" srcId="{4101E205-BACB-47C3-9867-C7D89EE6A5E6}" destId="{792FF4B4-55DF-46A0-BA1D-162B3C1FD28C}" srcOrd="1" destOrd="0" presId="urn:microsoft.com/office/officeart/2008/layout/LinedList"/>
    <dgm:cxn modelId="{68B05CA6-5DA0-4BF9-93FB-6299946F562A}" type="presParOf" srcId="{FC647499-9753-43B4-95EF-CF390F765EEF}" destId="{4EC1E2B6-D8BC-4D14-9524-17B077B87CA3}" srcOrd="12" destOrd="0" presId="urn:microsoft.com/office/officeart/2008/layout/LinedList"/>
    <dgm:cxn modelId="{0AE371AE-5E7B-404A-BFE5-FE17271FE6DB}" type="presParOf" srcId="{FC647499-9753-43B4-95EF-CF390F765EEF}" destId="{79C42125-03DC-4E23-92A1-F22085B85CFF}" srcOrd="13" destOrd="0" presId="urn:microsoft.com/office/officeart/2008/layout/LinedList"/>
    <dgm:cxn modelId="{95BBAF79-832C-4694-A5A6-F4ABCB6A3944}" type="presParOf" srcId="{79C42125-03DC-4E23-92A1-F22085B85CFF}" destId="{B1435216-AF35-443E-9F8B-7FDA424C5200}" srcOrd="0" destOrd="0" presId="urn:microsoft.com/office/officeart/2008/layout/LinedList"/>
    <dgm:cxn modelId="{9B6277B0-98B4-4A0A-BDA9-BD4B7918D0E1}" type="presParOf" srcId="{79C42125-03DC-4E23-92A1-F22085B85CFF}" destId="{FEC9C354-332D-4E7C-8ECA-589631A9C8EF}" srcOrd="1" destOrd="0" presId="urn:microsoft.com/office/officeart/2008/layout/LinedList"/>
    <dgm:cxn modelId="{E849A6C8-C6A3-4382-A87C-0759EFEC968A}" type="presParOf" srcId="{FC647499-9753-43B4-95EF-CF390F765EEF}" destId="{FD7EDBC0-316C-46AD-8CEF-741B690D92F8}" srcOrd="14" destOrd="0" presId="urn:microsoft.com/office/officeart/2008/layout/LinedList"/>
    <dgm:cxn modelId="{063BB57D-F95C-4EDD-BF3A-AC9F3442AD7F}" type="presParOf" srcId="{FC647499-9753-43B4-95EF-CF390F765EEF}" destId="{C1A35F09-0A09-47B3-B213-72976F8A05FD}" srcOrd="15" destOrd="0" presId="urn:microsoft.com/office/officeart/2008/layout/LinedList"/>
    <dgm:cxn modelId="{0DA74E73-515C-439A-B33C-6754DCE91681}" type="presParOf" srcId="{C1A35F09-0A09-47B3-B213-72976F8A05FD}" destId="{F08890F3-DF8F-40B3-969A-AE5D22481D5A}" srcOrd="0" destOrd="0" presId="urn:microsoft.com/office/officeart/2008/layout/LinedList"/>
    <dgm:cxn modelId="{C0C556B3-7C67-4F62-926B-0484C8248D0D}" type="presParOf" srcId="{C1A35F09-0A09-47B3-B213-72976F8A05FD}" destId="{985D5788-566E-4FF0-8AAE-B61DAFC4EBF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6CB71F-6E48-4E52-AE8F-28C8FBED666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D994ADF-6A5E-4974-9EB3-E2E8AC4A8D76}">
      <dgm:prSet/>
      <dgm:spPr/>
      <dgm:t>
        <a:bodyPr/>
        <a:lstStyle/>
        <a:p>
          <a:r>
            <a:rPr lang="fi-FI" dirty="0"/>
            <a:t>Milloin olosuhteiden muutos oikeuttaa sopimusten muuttamiseen?</a:t>
          </a:r>
          <a:endParaRPr lang="en-US" dirty="0"/>
        </a:p>
      </dgm:t>
    </dgm:pt>
    <dgm:pt modelId="{767602F4-62B1-4AFF-8C80-66011791A56D}" type="parTrans" cxnId="{BB5C0E90-280A-4721-B266-681CDC2C3AEF}">
      <dgm:prSet/>
      <dgm:spPr/>
      <dgm:t>
        <a:bodyPr/>
        <a:lstStyle/>
        <a:p>
          <a:endParaRPr lang="en-US"/>
        </a:p>
      </dgm:t>
    </dgm:pt>
    <dgm:pt modelId="{5A17BEE4-04C7-412B-9D8A-1A3E5855F089}" type="sibTrans" cxnId="{BB5C0E90-280A-4721-B266-681CDC2C3AEF}">
      <dgm:prSet/>
      <dgm:spPr/>
      <dgm:t>
        <a:bodyPr/>
        <a:lstStyle/>
        <a:p>
          <a:endParaRPr lang="en-US"/>
        </a:p>
      </dgm:t>
    </dgm:pt>
    <dgm:pt modelId="{89CE7A42-9452-482C-8A05-A3589E5E3424}">
      <dgm:prSet/>
      <dgm:spPr/>
      <dgm:t>
        <a:bodyPr/>
        <a:lstStyle/>
        <a:p>
          <a:r>
            <a:rPr lang="fi-FI" dirty="0"/>
            <a:t>Oikeus muutokseen voi syntyä jos muutos on:</a:t>
          </a:r>
          <a:endParaRPr lang="en-US" dirty="0"/>
        </a:p>
      </dgm:t>
    </dgm:pt>
    <dgm:pt modelId="{C1B1C34C-D206-4E24-9D5B-76A5025F9DD8}" type="parTrans" cxnId="{190BB823-D4C7-4AAF-8EF2-D4C63281B30E}">
      <dgm:prSet/>
      <dgm:spPr/>
      <dgm:t>
        <a:bodyPr/>
        <a:lstStyle/>
        <a:p>
          <a:endParaRPr lang="en-US"/>
        </a:p>
      </dgm:t>
    </dgm:pt>
    <dgm:pt modelId="{5839A703-6847-4616-ABC9-D94CAD2C6E9F}" type="sibTrans" cxnId="{190BB823-D4C7-4AAF-8EF2-D4C63281B30E}">
      <dgm:prSet/>
      <dgm:spPr/>
      <dgm:t>
        <a:bodyPr/>
        <a:lstStyle/>
        <a:p>
          <a:endParaRPr lang="en-US"/>
        </a:p>
      </dgm:t>
    </dgm:pt>
    <dgm:pt modelId="{5FF3B4AF-C702-46A4-9B69-DF993EAE678D}">
      <dgm:prSet/>
      <dgm:spPr/>
      <dgm:t>
        <a:bodyPr/>
        <a:lstStyle/>
        <a:p>
          <a:r>
            <a:rPr lang="fi-FI" dirty="0"/>
            <a:t>Ennakoimaton</a:t>
          </a:r>
          <a:endParaRPr lang="en-US" dirty="0"/>
        </a:p>
      </dgm:t>
    </dgm:pt>
    <dgm:pt modelId="{FAF1C8A1-9EAD-4CDE-82FB-8A0F7CDC7F36}" type="parTrans" cxnId="{C013EED9-CC32-4D29-AF4D-8F57941D17B2}">
      <dgm:prSet/>
      <dgm:spPr/>
      <dgm:t>
        <a:bodyPr/>
        <a:lstStyle/>
        <a:p>
          <a:endParaRPr lang="en-US"/>
        </a:p>
      </dgm:t>
    </dgm:pt>
    <dgm:pt modelId="{FEC74342-24BF-4336-8DE3-888BE9C5B386}" type="sibTrans" cxnId="{C013EED9-CC32-4D29-AF4D-8F57941D17B2}">
      <dgm:prSet/>
      <dgm:spPr/>
      <dgm:t>
        <a:bodyPr/>
        <a:lstStyle/>
        <a:p>
          <a:endParaRPr lang="en-US"/>
        </a:p>
      </dgm:t>
    </dgm:pt>
    <dgm:pt modelId="{03CC8BEB-0309-4126-93EC-A5B99077BF85}">
      <dgm:prSet/>
      <dgm:spPr/>
      <dgm:t>
        <a:bodyPr/>
        <a:lstStyle/>
        <a:p>
          <a:r>
            <a:rPr lang="fi-FI" dirty="0"/>
            <a:t>Kysymyksen tilanteessa ei ole huolimattomuutta (asian huomiointi, toiminta…)</a:t>
          </a:r>
          <a:endParaRPr lang="en-US" dirty="0"/>
        </a:p>
      </dgm:t>
    </dgm:pt>
    <dgm:pt modelId="{0AA0A356-B573-4F23-83DF-EEF77AAFD0CE}" type="parTrans" cxnId="{80AB0FFD-14A0-49C9-A78F-5D3BF1D1AF3F}">
      <dgm:prSet/>
      <dgm:spPr/>
      <dgm:t>
        <a:bodyPr/>
        <a:lstStyle/>
        <a:p>
          <a:endParaRPr lang="en-US"/>
        </a:p>
      </dgm:t>
    </dgm:pt>
    <dgm:pt modelId="{C2B64795-529C-4499-940A-BFEC71587A28}" type="sibTrans" cxnId="{80AB0FFD-14A0-49C9-A78F-5D3BF1D1AF3F}">
      <dgm:prSet/>
      <dgm:spPr/>
      <dgm:t>
        <a:bodyPr/>
        <a:lstStyle/>
        <a:p>
          <a:endParaRPr lang="en-US"/>
        </a:p>
      </dgm:t>
    </dgm:pt>
    <dgm:pt modelId="{EDD85BCD-6F15-4662-845D-6A3FDCA2EC83}">
      <dgm:prSet/>
      <dgm:spPr/>
      <dgm:t>
        <a:bodyPr/>
        <a:lstStyle/>
        <a:p>
          <a:r>
            <a:rPr lang="fi-FI" dirty="0"/>
            <a:t>Esteen tai vaikeuden voittamattomuus</a:t>
          </a:r>
          <a:endParaRPr lang="en-US" dirty="0"/>
        </a:p>
      </dgm:t>
    </dgm:pt>
    <dgm:pt modelId="{2D28FFB6-154D-4619-A4A1-F7EE858EBE87}" type="parTrans" cxnId="{7ACBC018-2356-49B0-AB63-68577B44A7D0}">
      <dgm:prSet/>
      <dgm:spPr/>
      <dgm:t>
        <a:bodyPr/>
        <a:lstStyle/>
        <a:p>
          <a:endParaRPr lang="en-US"/>
        </a:p>
      </dgm:t>
    </dgm:pt>
    <dgm:pt modelId="{745FF81C-2357-47F0-88B6-01CC2FA23E2D}" type="sibTrans" cxnId="{7ACBC018-2356-49B0-AB63-68577B44A7D0}">
      <dgm:prSet/>
      <dgm:spPr/>
      <dgm:t>
        <a:bodyPr/>
        <a:lstStyle/>
        <a:p>
          <a:endParaRPr lang="en-US"/>
        </a:p>
      </dgm:t>
    </dgm:pt>
    <dgm:pt modelId="{D4E3F8F3-AE7B-4C64-9C94-143753E6C0EA}" type="pres">
      <dgm:prSet presAssocID="{BE6CB71F-6E48-4E52-AE8F-28C8FBED6660}" presName="linear" presStyleCnt="0">
        <dgm:presLayoutVars>
          <dgm:animLvl val="lvl"/>
          <dgm:resizeHandles val="exact"/>
        </dgm:presLayoutVars>
      </dgm:prSet>
      <dgm:spPr/>
    </dgm:pt>
    <dgm:pt modelId="{44CF3863-8BA3-4EFA-80F4-9991502869A6}" type="pres">
      <dgm:prSet presAssocID="{AD994ADF-6A5E-4974-9EB3-E2E8AC4A8D76}" presName="parentText" presStyleLbl="node1" presStyleIdx="0" presStyleCnt="2" custLinFactY="-6277" custLinFactNeighborY="-100000">
        <dgm:presLayoutVars>
          <dgm:chMax val="0"/>
          <dgm:bulletEnabled val="1"/>
        </dgm:presLayoutVars>
      </dgm:prSet>
      <dgm:spPr/>
    </dgm:pt>
    <dgm:pt modelId="{10CAE099-E488-4D07-87DC-A4FD3DD21550}" type="pres">
      <dgm:prSet presAssocID="{5A17BEE4-04C7-412B-9D8A-1A3E5855F089}" presName="spacer" presStyleCnt="0"/>
      <dgm:spPr/>
    </dgm:pt>
    <dgm:pt modelId="{4B145221-4ACF-460C-91A1-7C5353B5AA55}" type="pres">
      <dgm:prSet presAssocID="{89CE7A42-9452-482C-8A05-A3589E5E3424}" presName="parentText" presStyleLbl="node1" presStyleIdx="1" presStyleCnt="2">
        <dgm:presLayoutVars>
          <dgm:chMax val="0"/>
          <dgm:bulletEnabled val="1"/>
        </dgm:presLayoutVars>
      </dgm:prSet>
      <dgm:spPr/>
    </dgm:pt>
    <dgm:pt modelId="{E9F3BB97-44DC-44BA-8F5D-9F6C7C9916E8}" type="pres">
      <dgm:prSet presAssocID="{89CE7A42-9452-482C-8A05-A3589E5E3424}" presName="childText" presStyleLbl="revTx" presStyleIdx="0" presStyleCnt="1" custLinFactNeighborY="1644">
        <dgm:presLayoutVars>
          <dgm:bulletEnabled val="1"/>
        </dgm:presLayoutVars>
      </dgm:prSet>
      <dgm:spPr/>
    </dgm:pt>
  </dgm:ptLst>
  <dgm:cxnLst>
    <dgm:cxn modelId="{F4D5850C-0766-47F7-AD00-A09A0DB88F10}" type="presOf" srcId="{BE6CB71F-6E48-4E52-AE8F-28C8FBED6660}" destId="{D4E3F8F3-AE7B-4C64-9C94-143753E6C0EA}" srcOrd="0" destOrd="0" presId="urn:microsoft.com/office/officeart/2005/8/layout/vList2"/>
    <dgm:cxn modelId="{DE55E313-AB6F-47CF-8A30-5271A047ED1A}" type="presOf" srcId="{AD994ADF-6A5E-4974-9EB3-E2E8AC4A8D76}" destId="{44CF3863-8BA3-4EFA-80F4-9991502869A6}" srcOrd="0" destOrd="0" presId="urn:microsoft.com/office/officeart/2005/8/layout/vList2"/>
    <dgm:cxn modelId="{7ACBC018-2356-49B0-AB63-68577B44A7D0}" srcId="{89CE7A42-9452-482C-8A05-A3589E5E3424}" destId="{EDD85BCD-6F15-4662-845D-6A3FDCA2EC83}" srcOrd="2" destOrd="0" parTransId="{2D28FFB6-154D-4619-A4A1-F7EE858EBE87}" sibTransId="{745FF81C-2357-47F0-88B6-01CC2FA23E2D}"/>
    <dgm:cxn modelId="{1104391C-4303-4C1E-9F35-AABD9C4E2B4B}" type="presOf" srcId="{89CE7A42-9452-482C-8A05-A3589E5E3424}" destId="{4B145221-4ACF-460C-91A1-7C5353B5AA55}" srcOrd="0" destOrd="0" presId="urn:microsoft.com/office/officeart/2005/8/layout/vList2"/>
    <dgm:cxn modelId="{190BB823-D4C7-4AAF-8EF2-D4C63281B30E}" srcId="{BE6CB71F-6E48-4E52-AE8F-28C8FBED6660}" destId="{89CE7A42-9452-482C-8A05-A3589E5E3424}" srcOrd="1" destOrd="0" parTransId="{C1B1C34C-D206-4E24-9D5B-76A5025F9DD8}" sibTransId="{5839A703-6847-4616-ABC9-D94CAD2C6E9F}"/>
    <dgm:cxn modelId="{18110A64-417B-4D8C-A28B-BF3783BB2B58}" type="presOf" srcId="{03CC8BEB-0309-4126-93EC-A5B99077BF85}" destId="{E9F3BB97-44DC-44BA-8F5D-9F6C7C9916E8}" srcOrd="0" destOrd="1" presId="urn:microsoft.com/office/officeart/2005/8/layout/vList2"/>
    <dgm:cxn modelId="{BB5C0E90-280A-4721-B266-681CDC2C3AEF}" srcId="{BE6CB71F-6E48-4E52-AE8F-28C8FBED6660}" destId="{AD994ADF-6A5E-4974-9EB3-E2E8AC4A8D76}" srcOrd="0" destOrd="0" parTransId="{767602F4-62B1-4AFF-8C80-66011791A56D}" sibTransId="{5A17BEE4-04C7-412B-9D8A-1A3E5855F089}"/>
    <dgm:cxn modelId="{4D196199-92CA-48CF-92CF-51778803734E}" type="presOf" srcId="{EDD85BCD-6F15-4662-845D-6A3FDCA2EC83}" destId="{E9F3BB97-44DC-44BA-8F5D-9F6C7C9916E8}" srcOrd="0" destOrd="2" presId="urn:microsoft.com/office/officeart/2005/8/layout/vList2"/>
    <dgm:cxn modelId="{C013EED9-CC32-4D29-AF4D-8F57941D17B2}" srcId="{89CE7A42-9452-482C-8A05-A3589E5E3424}" destId="{5FF3B4AF-C702-46A4-9B69-DF993EAE678D}" srcOrd="0" destOrd="0" parTransId="{FAF1C8A1-9EAD-4CDE-82FB-8A0F7CDC7F36}" sibTransId="{FEC74342-24BF-4336-8DE3-888BE9C5B386}"/>
    <dgm:cxn modelId="{0053BDF1-CCC3-4777-A8FA-F17887012A69}" type="presOf" srcId="{5FF3B4AF-C702-46A4-9B69-DF993EAE678D}" destId="{E9F3BB97-44DC-44BA-8F5D-9F6C7C9916E8}" srcOrd="0" destOrd="0" presId="urn:microsoft.com/office/officeart/2005/8/layout/vList2"/>
    <dgm:cxn modelId="{80AB0FFD-14A0-49C9-A78F-5D3BF1D1AF3F}" srcId="{89CE7A42-9452-482C-8A05-A3589E5E3424}" destId="{03CC8BEB-0309-4126-93EC-A5B99077BF85}" srcOrd="1" destOrd="0" parTransId="{0AA0A356-B573-4F23-83DF-EEF77AAFD0CE}" sibTransId="{C2B64795-529C-4499-940A-BFEC71587A28}"/>
    <dgm:cxn modelId="{382C06CF-ED95-4EEA-96C6-042FD68492EE}" type="presParOf" srcId="{D4E3F8F3-AE7B-4C64-9C94-143753E6C0EA}" destId="{44CF3863-8BA3-4EFA-80F4-9991502869A6}" srcOrd="0" destOrd="0" presId="urn:microsoft.com/office/officeart/2005/8/layout/vList2"/>
    <dgm:cxn modelId="{F6DC0ABE-C611-4F70-9099-528343A64789}" type="presParOf" srcId="{D4E3F8F3-AE7B-4C64-9C94-143753E6C0EA}" destId="{10CAE099-E488-4D07-87DC-A4FD3DD21550}" srcOrd="1" destOrd="0" presId="urn:microsoft.com/office/officeart/2005/8/layout/vList2"/>
    <dgm:cxn modelId="{8B6B7382-C6B1-4212-A3A5-B4CC68ED70A8}" type="presParOf" srcId="{D4E3F8F3-AE7B-4C64-9C94-143753E6C0EA}" destId="{4B145221-4ACF-460C-91A1-7C5353B5AA55}" srcOrd="2" destOrd="0" presId="urn:microsoft.com/office/officeart/2005/8/layout/vList2"/>
    <dgm:cxn modelId="{4F1E1799-D4E0-4986-BFB0-FB4320A130D7}" type="presParOf" srcId="{D4E3F8F3-AE7B-4C64-9C94-143753E6C0EA}" destId="{E9F3BB97-44DC-44BA-8F5D-9F6C7C9916E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63C12-534A-44FA-B725-F40060A23A5B}">
      <dsp:nvSpPr>
        <dsp:cNvPr id="0" name=""/>
        <dsp:cNvSpPr/>
      </dsp:nvSpPr>
      <dsp:spPr>
        <a:xfrm>
          <a:off x="0" y="3569039"/>
          <a:ext cx="7966508" cy="7808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kern="1200"/>
            <a:t>Esimerkikit:</a:t>
          </a:r>
          <a:endParaRPr lang="en-US" sz="1400" kern="1200"/>
        </a:p>
      </dsp:txBody>
      <dsp:txXfrm>
        <a:off x="0" y="3569039"/>
        <a:ext cx="7966508" cy="421642"/>
      </dsp:txXfrm>
    </dsp:sp>
    <dsp:sp modelId="{BEDECD05-5CBB-4B50-8BD6-5507D797E1CB}">
      <dsp:nvSpPr>
        <dsp:cNvPr id="0" name=""/>
        <dsp:cNvSpPr/>
      </dsp:nvSpPr>
      <dsp:spPr>
        <a:xfrm>
          <a:off x="972" y="3975065"/>
          <a:ext cx="1592912" cy="35917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i-FI" sz="1100" kern="1200"/>
            <a:t>Työsopimuslaki</a:t>
          </a:r>
          <a:endParaRPr lang="en-US" sz="1100" kern="1200"/>
        </a:p>
      </dsp:txBody>
      <dsp:txXfrm>
        <a:off x="972" y="3975065"/>
        <a:ext cx="1592912" cy="359176"/>
      </dsp:txXfrm>
    </dsp:sp>
    <dsp:sp modelId="{0B32DE2C-EC2C-4343-A483-69070C36C245}">
      <dsp:nvSpPr>
        <dsp:cNvPr id="0" name=""/>
        <dsp:cNvSpPr/>
      </dsp:nvSpPr>
      <dsp:spPr>
        <a:xfrm>
          <a:off x="1593885" y="3975065"/>
          <a:ext cx="1592912" cy="35917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i-FI" sz="1100" kern="1200"/>
            <a:t>Kuluttajansuojalaki</a:t>
          </a:r>
          <a:endParaRPr lang="en-US" sz="1100" kern="1200"/>
        </a:p>
      </dsp:txBody>
      <dsp:txXfrm>
        <a:off x="1593885" y="3975065"/>
        <a:ext cx="1592912" cy="359176"/>
      </dsp:txXfrm>
    </dsp:sp>
    <dsp:sp modelId="{E9DD08C9-131F-4422-A167-BEBE27269072}">
      <dsp:nvSpPr>
        <dsp:cNvPr id="0" name=""/>
        <dsp:cNvSpPr/>
      </dsp:nvSpPr>
      <dsp:spPr>
        <a:xfrm>
          <a:off x="3186797" y="3975065"/>
          <a:ext cx="1592912" cy="35917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i-FI" sz="1100" kern="1200"/>
            <a:t>Laki asuinhuoneiston vuokrauksesta</a:t>
          </a:r>
          <a:endParaRPr lang="en-US" sz="1100" kern="1200"/>
        </a:p>
      </dsp:txBody>
      <dsp:txXfrm>
        <a:off x="3186797" y="3975065"/>
        <a:ext cx="1592912" cy="359176"/>
      </dsp:txXfrm>
    </dsp:sp>
    <dsp:sp modelId="{BF41DC26-BF9B-4A22-A990-B5D542EDF450}">
      <dsp:nvSpPr>
        <dsp:cNvPr id="0" name=""/>
        <dsp:cNvSpPr/>
      </dsp:nvSpPr>
      <dsp:spPr>
        <a:xfrm>
          <a:off x="4779710" y="3975065"/>
          <a:ext cx="1592912" cy="35917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i-FI" sz="1100" kern="1200"/>
            <a:t>Maakaari</a:t>
          </a:r>
          <a:endParaRPr lang="en-US" sz="1100" kern="1200"/>
        </a:p>
      </dsp:txBody>
      <dsp:txXfrm>
        <a:off x="4779710" y="3975065"/>
        <a:ext cx="1592912" cy="359176"/>
      </dsp:txXfrm>
    </dsp:sp>
    <dsp:sp modelId="{2DECDA82-089C-4037-B5D2-BDA5FFD56744}">
      <dsp:nvSpPr>
        <dsp:cNvPr id="0" name=""/>
        <dsp:cNvSpPr/>
      </dsp:nvSpPr>
      <dsp:spPr>
        <a:xfrm>
          <a:off x="6372622" y="3975065"/>
          <a:ext cx="1592912" cy="35917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i-FI" sz="1100" kern="1200"/>
            <a:t>Perintökaari</a:t>
          </a:r>
          <a:endParaRPr lang="en-US" sz="1100" kern="1200"/>
        </a:p>
      </dsp:txBody>
      <dsp:txXfrm>
        <a:off x="6372622" y="3975065"/>
        <a:ext cx="1592912" cy="359176"/>
      </dsp:txXfrm>
    </dsp:sp>
    <dsp:sp modelId="{F5192527-17F4-4867-B1AF-8A28C67601C9}">
      <dsp:nvSpPr>
        <dsp:cNvPr id="0" name=""/>
        <dsp:cNvSpPr/>
      </dsp:nvSpPr>
      <dsp:spPr>
        <a:xfrm rot="10800000">
          <a:off x="0" y="2379853"/>
          <a:ext cx="7966508" cy="1200899"/>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kern="1200"/>
            <a:t>Tavoite: Heikomman osapuolen suoja</a:t>
          </a:r>
          <a:endParaRPr lang="en-US" sz="1400" kern="1200"/>
        </a:p>
      </dsp:txBody>
      <dsp:txXfrm rot="10800000">
        <a:off x="0" y="2379853"/>
        <a:ext cx="7966508" cy="780308"/>
      </dsp:txXfrm>
    </dsp:sp>
    <dsp:sp modelId="{8F15DC2B-1F82-4F22-981A-552657F74026}">
      <dsp:nvSpPr>
        <dsp:cNvPr id="0" name=""/>
        <dsp:cNvSpPr/>
      </dsp:nvSpPr>
      <dsp:spPr>
        <a:xfrm rot="10800000">
          <a:off x="0" y="1190666"/>
          <a:ext cx="7966508" cy="1200899"/>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kern="1200"/>
            <a:t>Sopimus, joka on pakottavan lain vastainen, on siltä osin mitätön, ja tilalle tulee lain säännös.</a:t>
          </a:r>
          <a:endParaRPr lang="en-US" sz="1400" kern="1200"/>
        </a:p>
      </dsp:txBody>
      <dsp:txXfrm rot="10800000">
        <a:off x="0" y="1190666"/>
        <a:ext cx="7966508" cy="780308"/>
      </dsp:txXfrm>
    </dsp:sp>
    <dsp:sp modelId="{3EE9B658-2164-4A05-817D-8EF6A2CFBFBF}">
      <dsp:nvSpPr>
        <dsp:cNvPr id="0" name=""/>
        <dsp:cNvSpPr/>
      </dsp:nvSpPr>
      <dsp:spPr>
        <a:xfrm rot="10800000">
          <a:off x="0" y="1479"/>
          <a:ext cx="7966508" cy="1200899"/>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kern="1200"/>
            <a:t>Sääntöjä, joista osapuolet eivät voi sopia poiketen</a:t>
          </a:r>
          <a:endParaRPr lang="en-US" sz="1400" kern="1200"/>
        </a:p>
      </dsp:txBody>
      <dsp:txXfrm rot="10800000">
        <a:off x="0" y="1479"/>
        <a:ext cx="7966508" cy="780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4809D-EC34-4F93-B14D-C91E6F517D38}">
      <dsp:nvSpPr>
        <dsp:cNvPr id="0" name=""/>
        <dsp:cNvSpPr/>
      </dsp:nvSpPr>
      <dsp:spPr>
        <a:xfrm>
          <a:off x="0" y="299169"/>
          <a:ext cx="38862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Kuluttajasopimukset / liikesopimukset</a:t>
          </a:r>
          <a:endParaRPr lang="en-US" sz="3000" kern="1200"/>
        </a:p>
      </dsp:txBody>
      <dsp:txXfrm>
        <a:off x="58257" y="357426"/>
        <a:ext cx="3769686" cy="1076886"/>
      </dsp:txXfrm>
    </dsp:sp>
    <dsp:sp modelId="{94A992C3-83F2-4606-9340-497573FB3B77}">
      <dsp:nvSpPr>
        <dsp:cNvPr id="0" name=""/>
        <dsp:cNvSpPr/>
      </dsp:nvSpPr>
      <dsp:spPr>
        <a:xfrm>
          <a:off x="0" y="1578969"/>
          <a:ext cx="38862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err="1"/>
            <a:t>Yksilölliset</a:t>
          </a:r>
          <a:r>
            <a:rPr lang="en-GB" sz="3000" kern="1200" dirty="0"/>
            <a:t> </a:t>
          </a:r>
          <a:r>
            <a:rPr lang="en-GB" sz="3000" kern="1200" dirty="0" err="1"/>
            <a:t>sopimukset</a:t>
          </a:r>
          <a:r>
            <a:rPr lang="en-GB" sz="3000" kern="1200" dirty="0"/>
            <a:t> / </a:t>
          </a:r>
          <a:r>
            <a:rPr lang="en-GB" sz="3000" kern="1200" dirty="0" err="1"/>
            <a:t>vakioehdot</a:t>
          </a:r>
          <a:endParaRPr lang="en-US" sz="3000" kern="1200" dirty="0"/>
        </a:p>
      </dsp:txBody>
      <dsp:txXfrm>
        <a:off x="58257" y="1637226"/>
        <a:ext cx="3769686" cy="1076886"/>
      </dsp:txXfrm>
    </dsp:sp>
    <dsp:sp modelId="{FB93C81C-95E5-4ABE-88BA-38D20FA8A2F7}">
      <dsp:nvSpPr>
        <dsp:cNvPr id="0" name=""/>
        <dsp:cNvSpPr/>
      </dsp:nvSpPr>
      <dsp:spPr>
        <a:xfrm>
          <a:off x="0" y="2858768"/>
          <a:ext cx="38862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Kertasopimukset / kestosopimukset</a:t>
          </a:r>
          <a:endParaRPr lang="en-US" sz="3000" kern="1200"/>
        </a:p>
      </dsp:txBody>
      <dsp:txXfrm>
        <a:off x="58257" y="2917025"/>
        <a:ext cx="3769686" cy="1076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0E82A-AB3C-447D-8F92-11A984AE20B3}">
      <dsp:nvSpPr>
        <dsp:cNvPr id="0" name=""/>
        <dsp:cNvSpPr/>
      </dsp:nvSpPr>
      <dsp:spPr>
        <a:xfrm rot="5400000">
          <a:off x="4160951" y="-1296305"/>
          <a:ext cx="1698041" cy="471526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fi-FI" sz="1300" kern="1200"/>
            <a:t>Sopimuksia, joita elinkeinonharjoittaja solmii kuluttajan kanssa.</a:t>
          </a:r>
          <a:endParaRPr lang="en-US" sz="1300" kern="1200"/>
        </a:p>
        <a:p>
          <a:pPr marL="114300" lvl="1" indent="-114300" algn="l" defTabSz="577850">
            <a:lnSpc>
              <a:spcPct val="90000"/>
            </a:lnSpc>
            <a:spcBef>
              <a:spcPct val="0"/>
            </a:spcBef>
            <a:spcAft>
              <a:spcPct val="15000"/>
            </a:spcAft>
            <a:buChar char="•"/>
          </a:pPr>
          <a:r>
            <a:rPr lang="fi-FI" sz="1300" kern="1200" dirty="0"/>
            <a:t>Kuluttajasopimuksiin sovelletaan kuluttajansuojasäännöksiä, jotka ovat </a:t>
          </a:r>
          <a:r>
            <a:rPr lang="fi-FI" sz="1300" b="1" kern="1200" dirty="0"/>
            <a:t>pakottavia.</a:t>
          </a:r>
          <a:endParaRPr lang="en-US" sz="1300" kern="1200" dirty="0"/>
        </a:p>
        <a:p>
          <a:pPr marL="114300" lvl="1" indent="-114300" algn="l" defTabSz="577850">
            <a:lnSpc>
              <a:spcPct val="90000"/>
            </a:lnSpc>
            <a:spcBef>
              <a:spcPct val="0"/>
            </a:spcBef>
            <a:spcAft>
              <a:spcPct val="15000"/>
            </a:spcAft>
            <a:buChar char="•"/>
          </a:pPr>
          <a:r>
            <a:rPr lang="fi-FI" sz="1300" kern="1200"/>
            <a:t>Kuluttajansuojalaki</a:t>
          </a:r>
          <a:endParaRPr lang="en-US" sz="1300" kern="1200"/>
        </a:p>
        <a:p>
          <a:pPr marL="114300" lvl="1" indent="-114300" algn="l" defTabSz="577850">
            <a:lnSpc>
              <a:spcPct val="90000"/>
            </a:lnSpc>
            <a:spcBef>
              <a:spcPct val="0"/>
            </a:spcBef>
            <a:spcAft>
              <a:spcPct val="15000"/>
            </a:spcAft>
            <a:buChar char="•"/>
          </a:pPr>
          <a:r>
            <a:rPr lang="fi-FI" sz="1300" kern="1200"/>
            <a:t>Pakottavien säännösten tarkoituksena on suojata kuluttajaa, jonka katsotaan olevan elinkeinonharjoittajaa heikommassa asemassa. </a:t>
          </a:r>
          <a:endParaRPr lang="en-US" sz="1300" kern="1200"/>
        </a:p>
      </dsp:txBody>
      <dsp:txXfrm rot="-5400000">
        <a:off x="2652338" y="295200"/>
        <a:ext cx="4632376" cy="1532257"/>
      </dsp:txXfrm>
    </dsp:sp>
    <dsp:sp modelId="{4C1ECE4B-4CF8-44F1-B0CF-71E344D2301E}">
      <dsp:nvSpPr>
        <dsp:cNvPr id="0" name=""/>
        <dsp:cNvSpPr/>
      </dsp:nvSpPr>
      <dsp:spPr>
        <a:xfrm>
          <a:off x="0" y="53"/>
          <a:ext cx="2652338" cy="21225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fi-FI" sz="2100" kern="1200"/>
            <a:t>Kuluttajasopimukset</a:t>
          </a:r>
          <a:endParaRPr lang="en-US" sz="2100" kern="1200"/>
        </a:p>
      </dsp:txBody>
      <dsp:txXfrm>
        <a:off x="103614" y="103667"/>
        <a:ext cx="2445110" cy="1915324"/>
      </dsp:txXfrm>
    </dsp:sp>
    <dsp:sp modelId="{62485685-2BB0-4EBB-86A7-9AB52B2FAF96}">
      <dsp:nvSpPr>
        <dsp:cNvPr id="0" name=""/>
        <dsp:cNvSpPr/>
      </dsp:nvSpPr>
      <dsp:spPr>
        <a:xfrm rot="5400000">
          <a:off x="4160951" y="932374"/>
          <a:ext cx="1698041" cy="471526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Elinkeinonharjoittajien välisiä sopimuksia</a:t>
          </a:r>
        </a:p>
        <a:p>
          <a:pPr marL="114300" lvl="1" indent="-114300" algn="l" defTabSz="577850">
            <a:lnSpc>
              <a:spcPct val="90000"/>
            </a:lnSpc>
            <a:spcBef>
              <a:spcPct val="0"/>
            </a:spcBef>
            <a:spcAft>
              <a:spcPct val="15000"/>
            </a:spcAft>
            <a:buChar char="•"/>
          </a:pPr>
          <a:r>
            <a:rPr lang="fi-FI" sz="1300" kern="1200"/>
            <a:t>Yleensä tahdonvaltainen lainsäädäntö, joten sopimusehdoilla voidaan vaikuttaa omaan oikeusasemaan. </a:t>
          </a:r>
          <a:endParaRPr lang="en-US" sz="1300" kern="1200"/>
        </a:p>
        <a:p>
          <a:pPr marL="114300" lvl="1" indent="-114300" algn="l" defTabSz="577850">
            <a:lnSpc>
              <a:spcPct val="90000"/>
            </a:lnSpc>
            <a:spcBef>
              <a:spcPct val="0"/>
            </a:spcBef>
            <a:spcAft>
              <a:spcPct val="15000"/>
            </a:spcAft>
            <a:buChar char="•"/>
          </a:pPr>
          <a:r>
            <a:rPr lang="fi-FI" sz="1300" kern="1200"/>
            <a:t>Liikesopimuksien osapuolilta voidaan edellyttää syvällisempää sopimusoikeuden tuntemista kuin kuluttajalta.</a:t>
          </a:r>
          <a:endParaRPr lang="en-US" sz="1300" kern="1200"/>
        </a:p>
      </dsp:txBody>
      <dsp:txXfrm rot="-5400000">
        <a:off x="2652338" y="2523879"/>
        <a:ext cx="4632376" cy="1532257"/>
      </dsp:txXfrm>
    </dsp:sp>
    <dsp:sp modelId="{6C016013-C6FB-44EA-9C47-09E315F139E5}">
      <dsp:nvSpPr>
        <dsp:cNvPr id="0" name=""/>
        <dsp:cNvSpPr/>
      </dsp:nvSpPr>
      <dsp:spPr>
        <a:xfrm>
          <a:off x="0" y="2228732"/>
          <a:ext cx="2652338" cy="21225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Liikesopimukset</a:t>
          </a:r>
          <a:endParaRPr lang="en-US" sz="2100" kern="1200"/>
        </a:p>
      </dsp:txBody>
      <dsp:txXfrm>
        <a:off x="103614" y="2332346"/>
        <a:ext cx="2445110" cy="1915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98B6B-4797-4D0E-BE27-874B52BE3100}">
      <dsp:nvSpPr>
        <dsp:cNvPr id="0" name=""/>
        <dsp:cNvSpPr/>
      </dsp:nvSpPr>
      <dsp:spPr>
        <a:xfrm rot="5400000">
          <a:off x="4220576" y="-1324363"/>
          <a:ext cx="1698041" cy="4771385"/>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fi-FI" sz="1400" kern="1200"/>
            <a:t>Sopimus, jossa käytetään osapuolten keskenään neuvottelemia ehtoja.</a:t>
          </a:r>
          <a:endParaRPr lang="en-US" sz="1400" kern="1200"/>
        </a:p>
        <a:p>
          <a:pPr marL="114300" lvl="1" indent="-114300" algn="l" defTabSz="622300">
            <a:lnSpc>
              <a:spcPct val="90000"/>
            </a:lnSpc>
            <a:spcBef>
              <a:spcPct val="0"/>
            </a:spcBef>
            <a:spcAft>
              <a:spcPct val="15000"/>
            </a:spcAft>
            <a:buChar char="•"/>
          </a:pPr>
          <a:r>
            <a:rPr lang="fi-FI" sz="1400" kern="1200"/>
            <a:t>Ehdot eivät ole kummankaan sopijakumppanin yksin laatimia. </a:t>
          </a:r>
          <a:endParaRPr lang="en-US" sz="1400" kern="1200"/>
        </a:p>
        <a:p>
          <a:pPr marL="114300" lvl="1" indent="-114300" algn="l" defTabSz="622300">
            <a:lnSpc>
              <a:spcPct val="90000"/>
            </a:lnSpc>
            <a:spcBef>
              <a:spcPct val="0"/>
            </a:spcBef>
            <a:spcAft>
              <a:spcPct val="15000"/>
            </a:spcAft>
            <a:buChar char="•"/>
          </a:pPr>
          <a:r>
            <a:rPr lang="fi-FI" sz="1400" kern="1200"/>
            <a:t>Yksilölliset ehdot sopimuksissa ovat monesti tasapuolisempia kuin vakioehdot.</a:t>
          </a:r>
          <a:endParaRPr lang="en-US" sz="1400" kern="1200"/>
        </a:p>
      </dsp:txBody>
      <dsp:txXfrm rot="-5400000">
        <a:off x="2683904" y="295201"/>
        <a:ext cx="4688493" cy="1532257"/>
      </dsp:txXfrm>
    </dsp:sp>
    <dsp:sp modelId="{FC598074-86CB-43DA-8BD3-A12989E5568E}">
      <dsp:nvSpPr>
        <dsp:cNvPr id="0" name=""/>
        <dsp:cNvSpPr/>
      </dsp:nvSpPr>
      <dsp:spPr>
        <a:xfrm>
          <a:off x="0" y="53"/>
          <a:ext cx="2683904" cy="21225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fi-FI" sz="3600" kern="1200"/>
            <a:t>Yksilölliset sopimukset</a:t>
          </a:r>
          <a:endParaRPr lang="en-US" sz="3600" kern="1200"/>
        </a:p>
      </dsp:txBody>
      <dsp:txXfrm>
        <a:off x="103614" y="103667"/>
        <a:ext cx="2476676" cy="1915324"/>
      </dsp:txXfrm>
    </dsp:sp>
    <dsp:sp modelId="{4F290BC0-1593-46DF-995A-385AD35953DB}">
      <dsp:nvSpPr>
        <dsp:cNvPr id="0" name=""/>
        <dsp:cNvSpPr/>
      </dsp:nvSpPr>
      <dsp:spPr>
        <a:xfrm rot="5400000">
          <a:off x="4220576" y="904316"/>
          <a:ext cx="1698041" cy="4771385"/>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fi-FI" sz="1400" kern="1200" dirty="0"/>
            <a:t>Monesti vakioehdot ovat toisen osapuolen yksin laatimia, jolloin ehdoissa turvataan lähinnä ehtojen laatijan oikeudellinen asema. </a:t>
          </a:r>
          <a:endParaRPr lang="en-US" sz="1400" kern="1200" dirty="0"/>
        </a:p>
        <a:p>
          <a:pPr marL="114300" lvl="1" indent="-114300" algn="l" defTabSz="622300">
            <a:lnSpc>
              <a:spcPct val="90000"/>
            </a:lnSpc>
            <a:spcBef>
              <a:spcPct val="0"/>
            </a:spcBef>
            <a:spcAft>
              <a:spcPct val="15000"/>
            </a:spcAft>
            <a:buChar char="•"/>
          </a:pPr>
          <a:r>
            <a:rPr lang="fi-FI" sz="1400" kern="1200"/>
            <a:t>Vakioehtojen käyttäminen säästää kustannuksia. </a:t>
          </a:r>
          <a:endParaRPr lang="en-US" sz="1400" kern="1200"/>
        </a:p>
        <a:p>
          <a:pPr marL="114300" lvl="1" indent="-114300" algn="l" defTabSz="622300">
            <a:lnSpc>
              <a:spcPct val="90000"/>
            </a:lnSpc>
            <a:spcBef>
              <a:spcPct val="0"/>
            </a:spcBef>
            <a:spcAft>
              <a:spcPct val="15000"/>
            </a:spcAft>
            <a:buChar char="•"/>
          </a:pPr>
          <a:r>
            <a:rPr lang="fi-FI" sz="1400" kern="1200"/>
            <a:t>Vastuunrajoituslausekkeet ovat yleisiä. </a:t>
          </a:r>
          <a:endParaRPr lang="en-US" sz="1400" kern="1200"/>
        </a:p>
        <a:p>
          <a:pPr marL="114300" lvl="1" indent="-114300" algn="l" defTabSz="622300">
            <a:lnSpc>
              <a:spcPct val="90000"/>
            </a:lnSpc>
            <a:spcBef>
              <a:spcPct val="0"/>
            </a:spcBef>
            <a:spcAft>
              <a:spcPct val="15000"/>
            </a:spcAft>
            <a:buChar char="•"/>
          </a:pPr>
          <a:r>
            <a:rPr lang="fi-FI" sz="1400" kern="1200"/>
            <a:t>Tämän johdosta vakiosopimuksiin sovelletaan useita muista sopimuksista poikkeavia periaatteita.</a:t>
          </a:r>
          <a:endParaRPr lang="en-US" sz="1400" kern="1200"/>
        </a:p>
      </dsp:txBody>
      <dsp:txXfrm rot="-5400000">
        <a:off x="2683904" y="2523880"/>
        <a:ext cx="4688493" cy="1532257"/>
      </dsp:txXfrm>
    </dsp:sp>
    <dsp:sp modelId="{151FB8F4-3A51-41C3-9088-F6FF429978EA}">
      <dsp:nvSpPr>
        <dsp:cNvPr id="0" name=""/>
        <dsp:cNvSpPr/>
      </dsp:nvSpPr>
      <dsp:spPr>
        <a:xfrm>
          <a:off x="0" y="2228732"/>
          <a:ext cx="2683904" cy="21225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fi-FI" sz="3600" kern="1200"/>
            <a:t>Vakioehdot</a:t>
          </a:r>
          <a:endParaRPr lang="en-US" sz="3600" kern="1200"/>
        </a:p>
      </dsp:txBody>
      <dsp:txXfrm>
        <a:off x="103614" y="2332346"/>
        <a:ext cx="2476676" cy="1915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1000C-BC7B-487E-BB69-0EC3E90A3CC2}">
      <dsp:nvSpPr>
        <dsp:cNvPr id="0" name=""/>
        <dsp:cNvSpPr/>
      </dsp:nvSpPr>
      <dsp:spPr>
        <a:xfrm rot="5400000">
          <a:off x="4280200" y="-1352421"/>
          <a:ext cx="1698041" cy="4827502"/>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fi-FI" sz="1400" kern="1200"/>
            <a:t>Sopimus, jonka oikeusvaikutukset loppuvat, kun suoritus on asianmukaisesti tehty. </a:t>
          </a:r>
          <a:endParaRPr lang="en-US" sz="1400" kern="1200"/>
        </a:p>
        <a:p>
          <a:pPr marL="114300" lvl="1" indent="-114300" algn="l" defTabSz="622300">
            <a:lnSpc>
              <a:spcPct val="90000"/>
            </a:lnSpc>
            <a:spcBef>
              <a:spcPct val="0"/>
            </a:spcBef>
            <a:spcAft>
              <a:spcPct val="15000"/>
            </a:spcAft>
            <a:buChar char="•"/>
          </a:pPr>
          <a:r>
            <a:rPr lang="fi-FI" sz="1400" kern="1200"/>
            <a:t>Kertasopimusten yhteydessä ei tarvitse yleensä erikseen sopia, milloin sopimus päättyy. </a:t>
          </a:r>
          <a:endParaRPr lang="en-US" sz="1400" kern="1200"/>
        </a:p>
        <a:p>
          <a:pPr marL="114300" lvl="1" indent="-114300" algn="l" defTabSz="622300">
            <a:lnSpc>
              <a:spcPct val="90000"/>
            </a:lnSpc>
            <a:spcBef>
              <a:spcPct val="0"/>
            </a:spcBef>
            <a:spcAft>
              <a:spcPct val="15000"/>
            </a:spcAft>
            <a:buChar char="•"/>
          </a:pPr>
          <a:r>
            <a:rPr lang="fi-FI" sz="1400" kern="1200"/>
            <a:t>Esimerkiksi autokaupassa sopimus on täytetty, kun virheetön ajoneuvo on asianmukaisesti luovutettu ostajalle. Asianosaiset voivat tehdä keskenään useita kertasopimuksia.</a:t>
          </a:r>
          <a:endParaRPr lang="en-US" sz="1400" kern="1200"/>
        </a:p>
      </dsp:txBody>
      <dsp:txXfrm rot="-5400000">
        <a:off x="2715470" y="295201"/>
        <a:ext cx="4744610" cy="1532257"/>
      </dsp:txXfrm>
    </dsp:sp>
    <dsp:sp modelId="{FEFDFDA8-5AA2-4B32-AB87-FF2D03421700}">
      <dsp:nvSpPr>
        <dsp:cNvPr id="0" name=""/>
        <dsp:cNvSpPr/>
      </dsp:nvSpPr>
      <dsp:spPr>
        <a:xfrm>
          <a:off x="0" y="53"/>
          <a:ext cx="2715469" cy="21225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fi-FI" sz="3100" kern="1200"/>
            <a:t>Kertasopimus</a:t>
          </a:r>
          <a:endParaRPr lang="en-US" sz="3100" kern="1200"/>
        </a:p>
      </dsp:txBody>
      <dsp:txXfrm>
        <a:off x="103614" y="103667"/>
        <a:ext cx="2508241" cy="1915324"/>
      </dsp:txXfrm>
    </dsp:sp>
    <dsp:sp modelId="{1B70D97C-0F7B-4356-9011-3B60FB791FCE}">
      <dsp:nvSpPr>
        <dsp:cNvPr id="0" name=""/>
        <dsp:cNvSpPr/>
      </dsp:nvSpPr>
      <dsp:spPr>
        <a:xfrm rot="5400000">
          <a:off x="4280200" y="876257"/>
          <a:ext cx="1698041" cy="4827502"/>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fi-FI" sz="1400" kern="1200" dirty="0"/>
            <a:t>Kestosopimuksella tarkoitetaan sopimusta, joka on pitkäkestoinen, usein voimassa toistaiseksi. </a:t>
          </a:r>
          <a:endParaRPr lang="en-US" sz="1400" kern="1200" dirty="0"/>
        </a:p>
        <a:p>
          <a:pPr marL="114300" lvl="1" indent="-114300" algn="l" defTabSz="622300">
            <a:lnSpc>
              <a:spcPct val="90000"/>
            </a:lnSpc>
            <a:spcBef>
              <a:spcPct val="0"/>
            </a:spcBef>
            <a:spcAft>
              <a:spcPct val="15000"/>
            </a:spcAft>
            <a:buChar char="•"/>
          </a:pPr>
          <a:r>
            <a:rPr lang="fi-FI" sz="1400" kern="1200"/>
            <a:t>Tällaisista sopimuksista aiheutuu usein riitoja sen suhteen, missä tilanteissa sopijakumppani on oikeutettu päättämään sopimuksen, esim. irtisanomaan sen. </a:t>
          </a:r>
          <a:endParaRPr lang="en-US" sz="1400" kern="1200"/>
        </a:p>
      </dsp:txBody>
      <dsp:txXfrm rot="-5400000">
        <a:off x="2715470" y="2523879"/>
        <a:ext cx="4744610" cy="1532257"/>
      </dsp:txXfrm>
    </dsp:sp>
    <dsp:sp modelId="{A386B592-387F-4233-9F63-DAB3AACDF684}">
      <dsp:nvSpPr>
        <dsp:cNvPr id="0" name=""/>
        <dsp:cNvSpPr/>
      </dsp:nvSpPr>
      <dsp:spPr>
        <a:xfrm>
          <a:off x="0" y="2228732"/>
          <a:ext cx="2715469" cy="21225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fi-FI" sz="3100" kern="1200"/>
            <a:t>Kestosopimus</a:t>
          </a:r>
          <a:endParaRPr lang="en-US" sz="3100" kern="1200"/>
        </a:p>
      </dsp:txBody>
      <dsp:txXfrm>
        <a:off x="103614" y="2332346"/>
        <a:ext cx="2508241" cy="1915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6CE76-72C1-4C61-B927-DDA086912A64}">
      <dsp:nvSpPr>
        <dsp:cNvPr id="0" name=""/>
        <dsp:cNvSpPr/>
      </dsp:nvSpPr>
      <dsp:spPr>
        <a:xfrm>
          <a:off x="0" y="0"/>
          <a:ext cx="7346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F207A-8AAF-4850-B4BD-7FDD61EC8ACC}">
      <dsp:nvSpPr>
        <dsp:cNvPr id="0" name=""/>
        <dsp:cNvSpPr/>
      </dsp:nvSpPr>
      <dsp:spPr>
        <a:xfrm>
          <a:off x="0" y="0"/>
          <a:ext cx="734695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kern="1200" dirty="0"/>
            <a:t>Tulkintaongelmat; termit, käsitteet, osapuolten tarkoitus</a:t>
          </a:r>
          <a:endParaRPr lang="en-US" sz="1700" kern="1200" dirty="0"/>
        </a:p>
      </dsp:txBody>
      <dsp:txXfrm>
        <a:off x="0" y="0"/>
        <a:ext cx="7346950" cy="543917"/>
      </dsp:txXfrm>
    </dsp:sp>
    <dsp:sp modelId="{A9268548-702C-4D52-A658-3370DC402A24}">
      <dsp:nvSpPr>
        <dsp:cNvPr id="0" name=""/>
        <dsp:cNvSpPr/>
      </dsp:nvSpPr>
      <dsp:spPr>
        <a:xfrm>
          <a:off x="0" y="543917"/>
          <a:ext cx="7346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45A46-1D16-4CF4-97C7-1A682251C12C}">
      <dsp:nvSpPr>
        <dsp:cNvPr id="0" name=""/>
        <dsp:cNvSpPr/>
      </dsp:nvSpPr>
      <dsp:spPr>
        <a:xfrm>
          <a:off x="0" y="543917"/>
          <a:ext cx="734695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kern="1200" dirty="0"/>
            <a:t>Vakioehtojen liittäminen ja sitovuus</a:t>
          </a:r>
          <a:endParaRPr lang="en-US" sz="1700" kern="1200" dirty="0"/>
        </a:p>
      </dsp:txBody>
      <dsp:txXfrm>
        <a:off x="0" y="543917"/>
        <a:ext cx="7346950" cy="543917"/>
      </dsp:txXfrm>
    </dsp:sp>
    <dsp:sp modelId="{20AFFAA8-2370-4912-B5C7-88C8A065755C}">
      <dsp:nvSpPr>
        <dsp:cNvPr id="0" name=""/>
        <dsp:cNvSpPr/>
      </dsp:nvSpPr>
      <dsp:spPr>
        <a:xfrm>
          <a:off x="0" y="1087834"/>
          <a:ext cx="7346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954E4-12BF-45DD-9466-4B2C6C1587AA}">
      <dsp:nvSpPr>
        <dsp:cNvPr id="0" name=""/>
        <dsp:cNvSpPr/>
      </dsp:nvSpPr>
      <dsp:spPr>
        <a:xfrm>
          <a:off x="0" y="1087834"/>
          <a:ext cx="734695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kern="1200" dirty="0"/>
            <a:t>Irtisanomisoikeus ja sen käyttäminen</a:t>
          </a:r>
          <a:endParaRPr lang="en-US" sz="1700" kern="1200" dirty="0"/>
        </a:p>
      </dsp:txBody>
      <dsp:txXfrm>
        <a:off x="0" y="1087834"/>
        <a:ext cx="7346950" cy="543917"/>
      </dsp:txXfrm>
    </dsp:sp>
    <dsp:sp modelId="{AC7FF5CA-6BDD-4FB9-B88F-83504E824760}">
      <dsp:nvSpPr>
        <dsp:cNvPr id="0" name=""/>
        <dsp:cNvSpPr/>
      </dsp:nvSpPr>
      <dsp:spPr>
        <a:xfrm>
          <a:off x="0" y="1631751"/>
          <a:ext cx="7346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54BDC-0695-4D1E-A9A9-9AD2D9BC6F39}">
      <dsp:nvSpPr>
        <dsp:cNvPr id="0" name=""/>
        <dsp:cNvSpPr/>
      </dsp:nvSpPr>
      <dsp:spPr>
        <a:xfrm>
          <a:off x="0" y="1631751"/>
          <a:ext cx="734695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kern="1200" dirty="0"/>
            <a:t>Sopimuksen muuttamisen oikeus ja mahdollisuudet</a:t>
          </a:r>
          <a:endParaRPr lang="en-US" sz="1700" kern="1200" dirty="0"/>
        </a:p>
      </dsp:txBody>
      <dsp:txXfrm>
        <a:off x="0" y="1631751"/>
        <a:ext cx="7346950" cy="543917"/>
      </dsp:txXfrm>
    </dsp:sp>
    <dsp:sp modelId="{FC6967A7-516D-425E-8FF3-215CF192E91B}">
      <dsp:nvSpPr>
        <dsp:cNvPr id="0" name=""/>
        <dsp:cNvSpPr/>
      </dsp:nvSpPr>
      <dsp:spPr>
        <a:xfrm>
          <a:off x="0" y="2175669"/>
          <a:ext cx="7346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AC39B-D784-401A-8E68-6938ECA2FC5B}">
      <dsp:nvSpPr>
        <dsp:cNvPr id="0" name=""/>
        <dsp:cNvSpPr/>
      </dsp:nvSpPr>
      <dsp:spPr>
        <a:xfrm>
          <a:off x="0" y="2175669"/>
          <a:ext cx="734695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kern="1200" dirty="0"/>
            <a:t>Reklamointivirheet</a:t>
          </a:r>
          <a:endParaRPr lang="en-US" sz="1700" kern="1200" dirty="0"/>
        </a:p>
      </dsp:txBody>
      <dsp:txXfrm>
        <a:off x="0" y="2175669"/>
        <a:ext cx="7346950" cy="543917"/>
      </dsp:txXfrm>
    </dsp:sp>
    <dsp:sp modelId="{81E172F5-EEB1-4184-B615-D1BFEDF04831}">
      <dsp:nvSpPr>
        <dsp:cNvPr id="0" name=""/>
        <dsp:cNvSpPr/>
      </dsp:nvSpPr>
      <dsp:spPr>
        <a:xfrm>
          <a:off x="0" y="2719586"/>
          <a:ext cx="7346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F4CC5-1A0F-41A1-9F1A-BDE34DD0F875}">
      <dsp:nvSpPr>
        <dsp:cNvPr id="0" name=""/>
        <dsp:cNvSpPr/>
      </dsp:nvSpPr>
      <dsp:spPr>
        <a:xfrm>
          <a:off x="0" y="2719586"/>
          <a:ext cx="734695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kern="1200"/>
            <a:t>Passiivisuus oman toiminnan osalta</a:t>
          </a:r>
          <a:endParaRPr lang="en-US" sz="1700" kern="1200"/>
        </a:p>
      </dsp:txBody>
      <dsp:txXfrm>
        <a:off x="0" y="2719586"/>
        <a:ext cx="7346950" cy="543917"/>
      </dsp:txXfrm>
    </dsp:sp>
    <dsp:sp modelId="{4EC1E2B6-D8BC-4D14-9524-17B077B87CA3}">
      <dsp:nvSpPr>
        <dsp:cNvPr id="0" name=""/>
        <dsp:cNvSpPr/>
      </dsp:nvSpPr>
      <dsp:spPr>
        <a:xfrm>
          <a:off x="0" y="3263503"/>
          <a:ext cx="7346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435216-AF35-443E-9F8B-7FDA424C5200}">
      <dsp:nvSpPr>
        <dsp:cNvPr id="0" name=""/>
        <dsp:cNvSpPr/>
      </dsp:nvSpPr>
      <dsp:spPr>
        <a:xfrm>
          <a:off x="0" y="3263503"/>
          <a:ext cx="734695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kern="1200"/>
            <a:t>Oikeudenkäynnin hankaluus kestosopimuksen jatkuessa</a:t>
          </a:r>
          <a:endParaRPr lang="en-US" sz="1700" kern="1200"/>
        </a:p>
      </dsp:txBody>
      <dsp:txXfrm>
        <a:off x="0" y="3263503"/>
        <a:ext cx="7346950" cy="543917"/>
      </dsp:txXfrm>
    </dsp:sp>
    <dsp:sp modelId="{FD7EDBC0-316C-46AD-8CEF-741B690D92F8}">
      <dsp:nvSpPr>
        <dsp:cNvPr id="0" name=""/>
        <dsp:cNvSpPr/>
      </dsp:nvSpPr>
      <dsp:spPr>
        <a:xfrm>
          <a:off x="0" y="3807420"/>
          <a:ext cx="73469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8890F3-DF8F-40B3-969A-AE5D22481D5A}">
      <dsp:nvSpPr>
        <dsp:cNvPr id="0" name=""/>
        <dsp:cNvSpPr/>
      </dsp:nvSpPr>
      <dsp:spPr>
        <a:xfrm>
          <a:off x="0" y="3807420"/>
          <a:ext cx="734695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kern="1200"/>
            <a:t>Sopimuskumppanin olosuhteiden muutos, irtautuminen, oikeuksien siirtäminen</a:t>
          </a:r>
          <a:endParaRPr lang="en-US" sz="1700" kern="1200"/>
        </a:p>
      </dsp:txBody>
      <dsp:txXfrm>
        <a:off x="0" y="3807420"/>
        <a:ext cx="7346950" cy="5439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F3863-8BA3-4EFA-80F4-9991502869A6}">
      <dsp:nvSpPr>
        <dsp:cNvPr id="0" name=""/>
        <dsp:cNvSpPr/>
      </dsp:nvSpPr>
      <dsp:spPr>
        <a:xfrm>
          <a:off x="0" y="0"/>
          <a:ext cx="7075503"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i-FI" sz="2900" kern="1200" dirty="0"/>
            <a:t>Milloin olosuhteiden muutos oikeuttaa sopimusten muuttamiseen?</a:t>
          </a:r>
          <a:endParaRPr lang="en-US" sz="2900" kern="1200" dirty="0"/>
        </a:p>
      </dsp:txBody>
      <dsp:txXfrm>
        <a:off x="56315" y="56315"/>
        <a:ext cx="6962873" cy="1040990"/>
      </dsp:txXfrm>
    </dsp:sp>
    <dsp:sp modelId="{4B145221-4ACF-460C-91A1-7C5353B5AA55}">
      <dsp:nvSpPr>
        <dsp:cNvPr id="0" name=""/>
        <dsp:cNvSpPr/>
      </dsp:nvSpPr>
      <dsp:spPr>
        <a:xfrm>
          <a:off x="0" y="1237953"/>
          <a:ext cx="7075503"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i-FI" sz="2900" kern="1200" dirty="0"/>
            <a:t>Oikeus muutokseen voi syntyä jos muutos on:</a:t>
          </a:r>
          <a:endParaRPr lang="en-US" sz="2900" kern="1200" dirty="0"/>
        </a:p>
      </dsp:txBody>
      <dsp:txXfrm>
        <a:off x="56315" y="1294268"/>
        <a:ext cx="6962873" cy="1040990"/>
      </dsp:txXfrm>
    </dsp:sp>
    <dsp:sp modelId="{E9F3BB97-44DC-44BA-8F5D-9F6C7C9916E8}">
      <dsp:nvSpPr>
        <dsp:cNvPr id="0" name=""/>
        <dsp:cNvSpPr/>
      </dsp:nvSpPr>
      <dsp:spPr>
        <a:xfrm>
          <a:off x="0" y="2392386"/>
          <a:ext cx="7075503" cy="150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4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fi-FI" sz="2300" kern="1200" dirty="0"/>
            <a:t>Ennakoimaton</a:t>
          </a:r>
          <a:endParaRPr lang="en-US" sz="2300" kern="1200" dirty="0"/>
        </a:p>
        <a:p>
          <a:pPr marL="228600" lvl="1" indent="-228600" algn="l" defTabSz="1022350">
            <a:lnSpc>
              <a:spcPct val="90000"/>
            </a:lnSpc>
            <a:spcBef>
              <a:spcPct val="0"/>
            </a:spcBef>
            <a:spcAft>
              <a:spcPct val="20000"/>
            </a:spcAft>
            <a:buChar char="•"/>
          </a:pPr>
          <a:r>
            <a:rPr lang="fi-FI" sz="2300" kern="1200" dirty="0"/>
            <a:t>Kysymyksen tilanteessa ei ole huolimattomuutta (asian huomiointi, toiminta…)</a:t>
          </a:r>
          <a:endParaRPr lang="en-US" sz="2300" kern="1200" dirty="0"/>
        </a:p>
        <a:p>
          <a:pPr marL="228600" lvl="1" indent="-228600" algn="l" defTabSz="1022350">
            <a:lnSpc>
              <a:spcPct val="90000"/>
            </a:lnSpc>
            <a:spcBef>
              <a:spcPct val="0"/>
            </a:spcBef>
            <a:spcAft>
              <a:spcPct val="20000"/>
            </a:spcAft>
            <a:buChar char="•"/>
          </a:pPr>
          <a:r>
            <a:rPr lang="fi-FI" sz="2300" kern="1200" dirty="0"/>
            <a:t>Esteen tai vaikeuden voittamattomuus</a:t>
          </a:r>
          <a:endParaRPr lang="en-US" sz="2300" kern="1200" dirty="0"/>
        </a:p>
      </dsp:txBody>
      <dsp:txXfrm>
        <a:off x="0" y="2392386"/>
        <a:ext cx="7075503" cy="15007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9448A-9554-B04D-9F15-FB70692C8D59}" type="datetimeFigureOut">
              <a:t>1/16/2026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BC26E-4E70-924C-A114-A2CCDEDBC8C7}" type="slidenum">
              <a:t>‹#›</a:t>
            </a:fld>
            <a:endParaRPr lang="en-US"/>
          </a:p>
        </p:txBody>
      </p:sp>
    </p:spTree>
    <p:extLst>
      <p:ext uri="{BB962C8B-B14F-4D97-AF65-F5344CB8AC3E}">
        <p14:creationId xmlns:p14="http://schemas.microsoft.com/office/powerpoint/2010/main" val="2164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1CBC26E-4E70-924C-A114-A2CCDEDBC8C7}" type="slidenum">
              <a:rPr lang="en-FI" smtClean="0"/>
              <a:t>8</a:t>
            </a:fld>
            <a:endParaRPr lang="en-FI"/>
          </a:p>
        </p:txBody>
      </p:sp>
    </p:spTree>
    <p:extLst>
      <p:ext uri="{BB962C8B-B14F-4D97-AF65-F5344CB8AC3E}">
        <p14:creationId xmlns:p14="http://schemas.microsoft.com/office/powerpoint/2010/main" val="710914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spTree>
      <p:nvGrpSpPr>
        <p:cNvPr id="1" name=""/>
        <p:cNvGrpSpPr/>
        <p:nvPr/>
      </p:nvGrpSpPr>
      <p:grpSpPr>
        <a:xfrm>
          <a:off x="0" y="0"/>
          <a:ext cx="0" cy="0"/>
          <a:chOff x="0" y="0"/>
          <a:chExt cx="0" cy="0"/>
        </a:xfrm>
      </p:grpSpPr>
      <p:pic>
        <p:nvPicPr>
          <p:cNvPr id="5" name="Picture 4" descr="A colorful square with a letter&#10;&#10;AI-generated content may be incorrect.">
            <a:extLst>
              <a:ext uri="{FF2B5EF4-FFF2-40B4-BE49-F238E27FC236}">
                <a16:creationId xmlns:a16="http://schemas.microsoft.com/office/drawing/2014/main" id="{D57D231E-7C67-0E33-95FB-0360DBB55AE2}"/>
              </a:ext>
            </a:extLst>
          </p:cNvPr>
          <p:cNvPicPr>
            <a:picLocks noChangeAspect="1"/>
          </p:cNvPicPr>
          <p:nvPr userDrawn="1"/>
        </p:nvPicPr>
        <p:blipFill>
          <a:blip r:embed="rId2"/>
          <a:stretch>
            <a:fillRect/>
          </a:stretch>
        </p:blipFill>
        <p:spPr>
          <a:xfrm>
            <a:off x="3884397" y="576454"/>
            <a:ext cx="1524981" cy="998418"/>
          </a:xfrm>
          <a:prstGeom prst="rect">
            <a:avLst/>
          </a:prstGeom>
        </p:spPr>
      </p:pic>
      <p:sp>
        <p:nvSpPr>
          <p:cNvPr id="2" name="Title 1"/>
          <p:cNvSpPr>
            <a:spLocks noGrp="1"/>
          </p:cNvSpPr>
          <p:nvPr>
            <p:ph type="ctrTitle" hasCustomPrompt="1"/>
          </p:nvPr>
        </p:nvSpPr>
        <p:spPr>
          <a:xfrm>
            <a:off x="0" y="2036762"/>
            <a:ext cx="9144000" cy="2487111"/>
          </a:xfrm>
        </p:spPr>
        <p:txBody>
          <a:bodyPr anchor="ctr">
            <a:normAutofit/>
          </a:bodyPr>
          <a:lstStyle>
            <a:lvl1pPr algn="ctr">
              <a:defRPr sz="4000">
                <a:solidFill>
                  <a:schemeClr val="tx1"/>
                </a:solidFill>
              </a:defRPr>
            </a:lvl1pPr>
          </a:lstStyle>
          <a:p>
            <a:r>
              <a:rPr lang="en-US" dirty="0"/>
              <a:t>Presentaation pääotsikko </a:t>
            </a:r>
            <a:br>
              <a:rPr lang="en-US" dirty="0"/>
            </a:br>
            <a:r>
              <a:rPr lang="en-US" dirty="0"/>
              <a:t>mahdollisesti kahdella rivillä</a:t>
            </a:r>
          </a:p>
        </p:txBody>
      </p:sp>
      <p:sp>
        <p:nvSpPr>
          <p:cNvPr id="3" name="Subtitle 2"/>
          <p:cNvSpPr>
            <a:spLocks noGrp="1"/>
          </p:cNvSpPr>
          <p:nvPr>
            <p:ph type="subTitle" idx="1" hasCustomPrompt="1"/>
          </p:nvPr>
        </p:nvSpPr>
        <p:spPr>
          <a:xfrm>
            <a:off x="544633" y="5695533"/>
            <a:ext cx="8204511" cy="507840"/>
          </a:xfrm>
        </p:spPr>
        <p:txBody>
          <a:bodyPr lIns="0" tIns="0" rIns="0" bIns="0">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Päiväys, paikka, esittäjä</a:t>
            </a:r>
          </a:p>
        </p:txBody>
      </p:sp>
      <p:sp>
        <p:nvSpPr>
          <p:cNvPr id="10" name="Rectangle 9"/>
          <p:cNvSpPr/>
          <p:nvPr userDrawn="1"/>
        </p:nvSpPr>
        <p:spPr>
          <a:xfrm>
            <a:off x="0" y="6225795"/>
            <a:ext cx="2421082" cy="651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uva 14" descr="kaare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23728" y="6143573"/>
            <a:ext cx="7037206" cy="740311"/>
          </a:xfrm>
          <a:prstGeom prst="rect">
            <a:avLst/>
          </a:prstGeom>
        </p:spPr>
      </p:pic>
    </p:spTree>
    <p:extLst>
      <p:ext uri="{BB962C8B-B14F-4D97-AF65-F5344CB8AC3E}">
        <p14:creationId xmlns:p14="http://schemas.microsoft.com/office/powerpoint/2010/main" val="186061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9158-CABC-194A-B45F-55D32AB89055}" type="datetime1">
              <a:t>1/16/2026</a:t>
            </a:fld>
            <a:endParaRPr lang="en-US"/>
          </a:p>
        </p:txBody>
      </p:sp>
      <p:sp>
        <p:nvSpPr>
          <p:cNvPr id="4" name="Slide Number Placeholder 3"/>
          <p:cNvSpPr>
            <a:spLocks noGrp="1"/>
          </p:cNvSpPr>
          <p:nvPr>
            <p:ph type="sldNum" sz="quarter" idx="12"/>
          </p:nvPr>
        </p:nvSpPr>
        <p:spPr/>
        <p:txBody>
          <a:bodyPr/>
          <a:lstStyle/>
          <a:p>
            <a:fld id="{F67AEAFC-5A17-6444-9C7A-04144157F218}" type="slidenum">
              <a:t>‹#›</a:t>
            </a:fld>
            <a:endParaRPr lang="en-US"/>
          </a:p>
        </p:txBody>
      </p:sp>
    </p:spTree>
    <p:extLst>
      <p:ext uri="{BB962C8B-B14F-4D97-AF65-F5344CB8AC3E}">
        <p14:creationId xmlns:p14="http://schemas.microsoft.com/office/powerpoint/2010/main" val="85639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et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582738" y="2592388"/>
            <a:ext cx="1228725" cy="1652587"/>
          </a:xfrm>
        </p:spPr>
        <p:txBody>
          <a:bodyPr/>
          <a:lstStyle/>
          <a:p>
            <a:r>
              <a:rPr lang="en-US"/>
              <a:t>Click icon to add picture</a:t>
            </a:r>
            <a:endParaRPr lang="en-GB"/>
          </a:p>
        </p:txBody>
      </p:sp>
      <p:sp>
        <p:nvSpPr>
          <p:cNvPr id="2" name="Title 1"/>
          <p:cNvSpPr>
            <a:spLocks noGrp="1"/>
          </p:cNvSpPr>
          <p:nvPr>
            <p:ph type="ctrTitle" hasCustomPrompt="1"/>
          </p:nvPr>
        </p:nvSpPr>
        <p:spPr>
          <a:xfrm>
            <a:off x="3100772" y="2853771"/>
            <a:ext cx="4937760" cy="1458924"/>
          </a:xfrm>
        </p:spPr>
        <p:txBody>
          <a:bodyPr anchor="t">
            <a:normAutofit/>
          </a:bodyPr>
          <a:lstStyle>
            <a:lvl1pPr algn="l">
              <a:defRPr sz="2000" baseline="0">
                <a:solidFill>
                  <a:schemeClr val="tx1"/>
                </a:solidFill>
                <a:latin typeface="+mn-lt"/>
              </a:defRPr>
            </a:lvl1pPr>
          </a:lstStyle>
          <a:p>
            <a:r>
              <a:rPr lang="en-US" dirty="0"/>
              <a:t>Etunimi Sukunimi</a:t>
            </a:r>
            <a:br>
              <a:rPr lang="en-US" dirty="0"/>
            </a:br>
            <a:r>
              <a:rPr lang="en-US" dirty="0"/>
              <a:t>Titteli</a:t>
            </a:r>
            <a:br>
              <a:rPr lang="en-US" dirty="0"/>
            </a:br>
            <a:r>
              <a:rPr lang="en-US" dirty="0"/>
              <a:t>p. 000 000 000</a:t>
            </a:r>
            <a:br>
              <a:rPr lang="en-US" dirty="0"/>
            </a:br>
            <a:r>
              <a:rPr lang="en-US" dirty="0"/>
              <a:t>etunimi.sukunimi@arviointikeskus.fi</a:t>
            </a:r>
          </a:p>
        </p:txBody>
      </p:sp>
      <p:sp>
        <p:nvSpPr>
          <p:cNvPr id="3" name="Subtitle 2"/>
          <p:cNvSpPr>
            <a:spLocks noGrp="1"/>
          </p:cNvSpPr>
          <p:nvPr>
            <p:ph type="subTitle" idx="1" hasCustomPrompt="1"/>
          </p:nvPr>
        </p:nvSpPr>
        <p:spPr>
          <a:xfrm>
            <a:off x="0" y="5018808"/>
            <a:ext cx="9144000" cy="917967"/>
          </a:xfrm>
        </p:spPr>
        <p:txBody>
          <a:bodyPr lIns="0" tIns="0" rIns="0" bIns="0">
            <a:normAutofit/>
          </a:bodyPr>
          <a:lstStyle>
            <a:lvl1pPr marL="0" indent="0" algn="ctr">
              <a:buNone/>
              <a:defRPr sz="20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www.arviointikeskus.fi</a:t>
            </a:r>
            <a:br>
              <a:rPr lang="en-US" dirty="0"/>
            </a:br>
            <a:r>
              <a:rPr lang="en-US" dirty="0"/>
              <a:t>Facebook.com/Arviointikeskus</a:t>
            </a:r>
          </a:p>
        </p:txBody>
      </p:sp>
      <p:sp>
        <p:nvSpPr>
          <p:cNvPr id="6" name="Rectangle 5"/>
          <p:cNvSpPr/>
          <p:nvPr userDrawn="1"/>
        </p:nvSpPr>
        <p:spPr>
          <a:xfrm>
            <a:off x="-8709" y="6235337"/>
            <a:ext cx="2421082" cy="641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14" descr="kaar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728" y="6143573"/>
            <a:ext cx="7037206" cy="740311"/>
          </a:xfrm>
          <a:prstGeom prst="rect">
            <a:avLst/>
          </a:prstGeom>
        </p:spPr>
      </p:pic>
      <p:pic>
        <p:nvPicPr>
          <p:cNvPr id="10" name="Picture 9" descr="A colorful square with a letter&#10;&#10;AI-generated content may be incorrect.">
            <a:extLst>
              <a:ext uri="{FF2B5EF4-FFF2-40B4-BE49-F238E27FC236}">
                <a16:creationId xmlns:a16="http://schemas.microsoft.com/office/drawing/2014/main" id="{B4CD2386-1AEF-4205-8346-18420763F027}"/>
              </a:ext>
            </a:extLst>
          </p:cNvPr>
          <p:cNvPicPr>
            <a:picLocks noChangeAspect="1"/>
          </p:cNvPicPr>
          <p:nvPr userDrawn="1"/>
        </p:nvPicPr>
        <p:blipFill>
          <a:blip r:embed="rId3"/>
          <a:stretch>
            <a:fillRect/>
          </a:stretch>
        </p:blipFill>
        <p:spPr>
          <a:xfrm>
            <a:off x="3884397" y="576454"/>
            <a:ext cx="1524981" cy="998418"/>
          </a:xfrm>
          <a:prstGeom prst="rect">
            <a:avLst/>
          </a:prstGeom>
        </p:spPr>
      </p:pic>
    </p:spTree>
    <p:extLst>
      <p:ext uri="{BB962C8B-B14F-4D97-AF65-F5344CB8AC3E}">
        <p14:creationId xmlns:p14="http://schemas.microsoft.com/office/powerpoint/2010/main" val="213200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108CBBD-2000-5E4D-8AB5-B38030D3A6C3}" type="datetime1">
              <a:t>1/16/2026</a:t>
            </a:fld>
            <a:endParaRPr lang="en-US"/>
          </a:p>
        </p:txBody>
      </p:sp>
      <p:sp>
        <p:nvSpPr>
          <p:cNvPr id="6" name="Slide Number Placeholder 5"/>
          <p:cNvSpPr>
            <a:spLocks noGrp="1"/>
          </p:cNvSpPr>
          <p:nvPr>
            <p:ph type="sldNum" sz="quarter" idx="12"/>
          </p:nvPr>
        </p:nvSpPr>
        <p:spPr/>
        <p:txBody>
          <a:bodyPr/>
          <a:lstStyle/>
          <a:p>
            <a:fld id="{F67AEAFC-5A17-6444-9C7A-04144157F218}" type="slidenum">
              <a:t>‹#›</a:t>
            </a:fld>
            <a:endParaRPr lang="en-US"/>
          </a:p>
        </p:txBody>
      </p:sp>
      <p:sp>
        <p:nvSpPr>
          <p:cNvPr id="8" name="Text Placeholder 7"/>
          <p:cNvSpPr>
            <a:spLocks noGrp="1"/>
          </p:cNvSpPr>
          <p:nvPr>
            <p:ph type="body" sz="quarter" idx="13"/>
          </p:nvPr>
        </p:nvSpPr>
        <p:spPr>
          <a:xfrm>
            <a:off x="539750" y="1628775"/>
            <a:ext cx="7959725" cy="4532313"/>
          </a:xfrm>
        </p:spPr>
        <p:txBody>
          <a:bodyPr/>
          <a:lstStyle>
            <a:lvl3pPr marL="645750" indent="-285750">
              <a:buClr>
                <a:schemeClr val="bg1"/>
              </a:buClr>
              <a:buFont typeface="Arial"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653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Välilehti_1">
    <p:spTree>
      <p:nvGrpSpPr>
        <p:cNvPr id="1" name=""/>
        <p:cNvGrpSpPr/>
        <p:nvPr/>
      </p:nvGrpSpPr>
      <p:grpSpPr>
        <a:xfrm>
          <a:off x="0" y="0"/>
          <a:ext cx="0" cy="0"/>
          <a:chOff x="0" y="0"/>
          <a:chExt cx="0" cy="0"/>
        </a:xfrm>
      </p:grpSpPr>
      <p:pic>
        <p:nvPicPr>
          <p:cNvPr id="8" name="Picture 7" descr="A close up of a logo&#10;&#10;AI-generated content may be incorrect.">
            <a:extLst>
              <a:ext uri="{FF2B5EF4-FFF2-40B4-BE49-F238E27FC236}">
                <a16:creationId xmlns:a16="http://schemas.microsoft.com/office/drawing/2014/main" id="{6AA13D75-FB99-BABF-7A74-8D6EC41A9FDC}"/>
              </a:ext>
            </a:extLst>
          </p:cNvPr>
          <p:cNvPicPr>
            <a:picLocks noChangeAspect="1"/>
          </p:cNvPicPr>
          <p:nvPr userDrawn="1"/>
        </p:nvPicPr>
        <p:blipFill>
          <a:blip r:embed="rId2"/>
          <a:stretch>
            <a:fillRect/>
          </a:stretch>
        </p:blipFill>
        <p:spPr>
          <a:xfrm>
            <a:off x="4248358" y="5123438"/>
            <a:ext cx="1972830" cy="605455"/>
          </a:xfrm>
          <a:prstGeom prst="rect">
            <a:avLst/>
          </a:prstGeom>
        </p:spPr>
      </p:pic>
      <p:sp>
        <p:nvSpPr>
          <p:cNvPr id="4" name="Date Placeholder 3"/>
          <p:cNvSpPr>
            <a:spLocks noGrp="1"/>
          </p:cNvSpPr>
          <p:nvPr>
            <p:ph type="dt" sz="half" idx="10"/>
          </p:nvPr>
        </p:nvSpPr>
        <p:spPr/>
        <p:txBody>
          <a:bodyPr/>
          <a:lstStyle/>
          <a:p>
            <a:fld id="{8C253778-75DA-064D-98B6-AB3B23040CE0}" type="datetime1">
              <a:t>1/16/2026</a:t>
            </a:fld>
            <a:endParaRPr lang="en-US"/>
          </a:p>
        </p:txBody>
      </p:sp>
      <p:sp>
        <p:nvSpPr>
          <p:cNvPr id="2" name="Title 1"/>
          <p:cNvSpPr>
            <a:spLocks noGrp="1"/>
          </p:cNvSpPr>
          <p:nvPr>
            <p:ph type="title"/>
          </p:nvPr>
        </p:nvSpPr>
        <p:spPr>
          <a:xfrm>
            <a:off x="4356100" y="1637002"/>
            <a:ext cx="4509221" cy="732125"/>
          </a:xfrm>
        </p:spPr>
        <p:txBody>
          <a:bodyPr anchor="t">
            <a:normAutofit/>
          </a:bodyPr>
          <a:lstStyle>
            <a:lvl1pPr algn="l">
              <a:defRPr sz="280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6100" y="2365809"/>
            <a:ext cx="4507345" cy="2403618"/>
          </a:xfrm>
        </p:spPr>
        <p:txBody>
          <a:bodyPr lIns="0" tIns="0" rIns="0" bIns="0">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67AEAFC-5A17-6444-9C7A-04144157F218}" type="slidenum">
              <a:t>‹#›</a:t>
            </a:fld>
            <a:endParaRPr lang="en-US"/>
          </a:p>
        </p:txBody>
      </p:sp>
      <p:pic>
        <p:nvPicPr>
          <p:cNvPr id="7" name="Kuva 4" descr="shutterstock_42526587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131215" cy="6858000"/>
          </a:xfrm>
          <a:prstGeom prst="rect">
            <a:avLst/>
          </a:prstGeom>
        </p:spPr>
      </p:pic>
    </p:spTree>
    <p:extLst>
      <p:ext uri="{BB962C8B-B14F-4D97-AF65-F5344CB8AC3E}">
        <p14:creationId xmlns:p14="http://schemas.microsoft.com/office/powerpoint/2010/main" val="110706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lehti_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630561-F998-4745-91AB-A43615867925}" type="datetime1">
              <a:t>1/16/2026</a:t>
            </a:fld>
            <a:endParaRPr lang="en-US"/>
          </a:p>
        </p:txBody>
      </p:sp>
      <p:sp>
        <p:nvSpPr>
          <p:cNvPr id="2" name="Title 1"/>
          <p:cNvSpPr>
            <a:spLocks noGrp="1"/>
          </p:cNvSpPr>
          <p:nvPr>
            <p:ph type="title"/>
          </p:nvPr>
        </p:nvSpPr>
        <p:spPr>
          <a:xfrm>
            <a:off x="4356100" y="1637002"/>
            <a:ext cx="4509221" cy="732125"/>
          </a:xfrm>
        </p:spPr>
        <p:txBody>
          <a:bodyPr anchor="t">
            <a:normAutofit/>
          </a:bodyPr>
          <a:lstStyle>
            <a:lvl1pPr algn="l">
              <a:defRPr sz="28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6100" y="2365809"/>
            <a:ext cx="4507345" cy="2403618"/>
          </a:xfrm>
        </p:spPr>
        <p:txBody>
          <a:bodyPr lIns="0" tIns="0" rIns="0" bIns="0">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67AEAFC-5A17-6444-9C7A-04144157F218}" type="slidenum">
              <a:t>‹#›</a:t>
            </a:fld>
            <a:endParaRPr lang="en-US"/>
          </a:p>
        </p:txBody>
      </p:sp>
      <p:sp>
        <p:nvSpPr>
          <p:cNvPr id="8" name="Picture Placeholder 7"/>
          <p:cNvSpPr>
            <a:spLocks noGrp="1"/>
          </p:cNvSpPr>
          <p:nvPr>
            <p:ph type="pic" sz="quarter" idx="13"/>
          </p:nvPr>
        </p:nvSpPr>
        <p:spPr>
          <a:xfrm>
            <a:off x="0" y="0"/>
            <a:ext cx="4140200" cy="6858000"/>
          </a:xfrm>
        </p:spPr>
        <p:txBody>
          <a:bodyPr/>
          <a:lstStyle/>
          <a:p>
            <a:r>
              <a:rPr lang="en-US"/>
              <a:t>Click icon to add picture</a:t>
            </a:r>
          </a:p>
        </p:txBody>
      </p:sp>
      <p:pic>
        <p:nvPicPr>
          <p:cNvPr id="5" name="Picture 4" descr="A close up of a logo&#10;&#10;AI-generated content may be incorrect.">
            <a:extLst>
              <a:ext uri="{FF2B5EF4-FFF2-40B4-BE49-F238E27FC236}">
                <a16:creationId xmlns:a16="http://schemas.microsoft.com/office/drawing/2014/main" id="{E9966A0D-35C1-7D97-7A24-A116FED7558E}"/>
              </a:ext>
            </a:extLst>
          </p:cNvPr>
          <p:cNvPicPr>
            <a:picLocks noChangeAspect="1"/>
          </p:cNvPicPr>
          <p:nvPr userDrawn="1"/>
        </p:nvPicPr>
        <p:blipFill>
          <a:blip r:embed="rId2"/>
          <a:stretch>
            <a:fillRect/>
          </a:stretch>
        </p:blipFill>
        <p:spPr>
          <a:xfrm>
            <a:off x="4248358" y="5123438"/>
            <a:ext cx="1972830" cy="605455"/>
          </a:xfrm>
          <a:prstGeom prst="rect">
            <a:avLst/>
          </a:prstGeom>
        </p:spPr>
      </p:pic>
    </p:spTree>
    <p:extLst>
      <p:ext uri="{BB962C8B-B14F-4D97-AF65-F5344CB8AC3E}">
        <p14:creationId xmlns:p14="http://schemas.microsoft.com/office/powerpoint/2010/main" val="113023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lehti_3">
    <p:spTree>
      <p:nvGrpSpPr>
        <p:cNvPr id="1" name=""/>
        <p:cNvGrpSpPr/>
        <p:nvPr/>
      </p:nvGrpSpPr>
      <p:grpSpPr>
        <a:xfrm>
          <a:off x="0" y="0"/>
          <a:ext cx="0" cy="0"/>
          <a:chOff x="0" y="0"/>
          <a:chExt cx="0" cy="0"/>
        </a:xfrm>
      </p:grpSpPr>
      <p:sp>
        <p:nvSpPr>
          <p:cNvPr id="2" name="Title 1"/>
          <p:cNvSpPr>
            <a:spLocks noGrp="1"/>
          </p:cNvSpPr>
          <p:nvPr>
            <p:ph type="title"/>
          </p:nvPr>
        </p:nvSpPr>
        <p:spPr>
          <a:xfrm>
            <a:off x="4356100" y="1637002"/>
            <a:ext cx="4509221" cy="732125"/>
          </a:xfrm>
        </p:spPr>
        <p:txBody>
          <a:bodyPr anchor="t">
            <a:normAutofit/>
          </a:bodyPr>
          <a:lstStyle>
            <a:lvl1pPr algn="l">
              <a:defRPr sz="2800">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6100" y="2365809"/>
            <a:ext cx="4507345" cy="2403618"/>
          </a:xfrm>
        </p:spPr>
        <p:txBody>
          <a:bodyPr lIns="0" tIns="0" rIns="0" bIns="0">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023C43-596F-A34E-9E9A-F075CFD26C84}" type="datetime1">
              <a:t>1/16/2026</a:t>
            </a:fld>
            <a:endParaRPr lang="en-US"/>
          </a:p>
        </p:txBody>
      </p:sp>
      <p:sp>
        <p:nvSpPr>
          <p:cNvPr id="6" name="Slide Number Placeholder 5"/>
          <p:cNvSpPr>
            <a:spLocks noGrp="1"/>
          </p:cNvSpPr>
          <p:nvPr>
            <p:ph type="sldNum" sz="quarter" idx="12"/>
          </p:nvPr>
        </p:nvSpPr>
        <p:spPr/>
        <p:txBody>
          <a:bodyPr/>
          <a:lstStyle/>
          <a:p>
            <a:fld id="{F67AEAFC-5A17-6444-9C7A-04144157F218}" type="slidenum">
              <a:t>‹#›</a:t>
            </a:fld>
            <a:endParaRPr lang="en-US"/>
          </a:p>
        </p:txBody>
      </p:sp>
      <p:sp>
        <p:nvSpPr>
          <p:cNvPr id="8" name="Picture Placeholder 7"/>
          <p:cNvSpPr>
            <a:spLocks noGrp="1"/>
          </p:cNvSpPr>
          <p:nvPr>
            <p:ph type="pic" sz="quarter" idx="13"/>
          </p:nvPr>
        </p:nvSpPr>
        <p:spPr>
          <a:xfrm>
            <a:off x="0" y="0"/>
            <a:ext cx="4140200" cy="6858000"/>
          </a:xfrm>
        </p:spPr>
        <p:txBody>
          <a:bodyPr/>
          <a:lstStyle/>
          <a:p>
            <a:r>
              <a:rPr lang="en-US"/>
              <a:t>Click icon to add picture</a:t>
            </a:r>
          </a:p>
        </p:txBody>
      </p:sp>
      <p:pic>
        <p:nvPicPr>
          <p:cNvPr id="5" name="Picture 4" descr="A close up of a logo&#10;&#10;AI-generated content may be incorrect.">
            <a:extLst>
              <a:ext uri="{FF2B5EF4-FFF2-40B4-BE49-F238E27FC236}">
                <a16:creationId xmlns:a16="http://schemas.microsoft.com/office/drawing/2014/main" id="{6ED3AC07-7831-4987-90BF-237A73CBE064}"/>
              </a:ext>
            </a:extLst>
          </p:cNvPr>
          <p:cNvPicPr>
            <a:picLocks noChangeAspect="1"/>
          </p:cNvPicPr>
          <p:nvPr userDrawn="1"/>
        </p:nvPicPr>
        <p:blipFill>
          <a:blip r:embed="rId2"/>
          <a:stretch>
            <a:fillRect/>
          </a:stretch>
        </p:blipFill>
        <p:spPr>
          <a:xfrm>
            <a:off x="4248358" y="5123438"/>
            <a:ext cx="1972830" cy="605455"/>
          </a:xfrm>
          <a:prstGeom prst="rect">
            <a:avLst/>
          </a:prstGeom>
        </p:spPr>
      </p:pic>
    </p:spTree>
    <p:extLst>
      <p:ext uri="{BB962C8B-B14F-4D97-AF65-F5344CB8AC3E}">
        <p14:creationId xmlns:p14="http://schemas.microsoft.com/office/powerpoint/2010/main" val="157166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lehti_4">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B9A751-EF54-864E-9539-164728F0FEAA}" type="datetime1">
              <a:t>1/16/2026</a:t>
            </a:fld>
            <a:endParaRPr lang="en-US"/>
          </a:p>
        </p:txBody>
      </p:sp>
      <p:sp>
        <p:nvSpPr>
          <p:cNvPr id="2" name="Title 1"/>
          <p:cNvSpPr>
            <a:spLocks noGrp="1"/>
          </p:cNvSpPr>
          <p:nvPr>
            <p:ph type="title"/>
          </p:nvPr>
        </p:nvSpPr>
        <p:spPr>
          <a:xfrm>
            <a:off x="4356100" y="1637002"/>
            <a:ext cx="4509221" cy="732125"/>
          </a:xfrm>
        </p:spPr>
        <p:txBody>
          <a:bodyPr anchor="t">
            <a:normAutofit/>
          </a:bodyPr>
          <a:lstStyle>
            <a:lvl1pPr algn="l">
              <a:defRPr sz="2800">
                <a:solidFill>
                  <a:schemeClr val="accent5"/>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6100" y="2365809"/>
            <a:ext cx="4507345" cy="2403618"/>
          </a:xfrm>
        </p:spPr>
        <p:txBody>
          <a:bodyPr lIns="0" tIns="0" rIns="0" bIns="0">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67AEAFC-5A17-6444-9C7A-04144157F218}" type="slidenum">
              <a:t>‹#›</a:t>
            </a:fld>
            <a:endParaRPr lang="en-US"/>
          </a:p>
        </p:txBody>
      </p:sp>
      <p:sp>
        <p:nvSpPr>
          <p:cNvPr id="8" name="Picture Placeholder 7"/>
          <p:cNvSpPr>
            <a:spLocks noGrp="1"/>
          </p:cNvSpPr>
          <p:nvPr>
            <p:ph type="pic" sz="quarter" idx="13"/>
          </p:nvPr>
        </p:nvSpPr>
        <p:spPr>
          <a:xfrm>
            <a:off x="0" y="0"/>
            <a:ext cx="4140200" cy="6858000"/>
          </a:xfrm>
        </p:spPr>
        <p:txBody>
          <a:bodyPr/>
          <a:lstStyle/>
          <a:p>
            <a:r>
              <a:rPr lang="en-US"/>
              <a:t>Click icon to add picture</a:t>
            </a:r>
          </a:p>
        </p:txBody>
      </p:sp>
      <p:pic>
        <p:nvPicPr>
          <p:cNvPr id="5" name="Picture 4" descr="A close up of a logo&#10;&#10;AI-generated content may be incorrect.">
            <a:extLst>
              <a:ext uri="{FF2B5EF4-FFF2-40B4-BE49-F238E27FC236}">
                <a16:creationId xmlns:a16="http://schemas.microsoft.com/office/drawing/2014/main" id="{D7980026-0E99-EFD9-4AAE-AE45BB819341}"/>
              </a:ext>
            </a:extLst>
          </p:cNvPr>
          <p:cNvPicPr>
            <a:picLocks noChangeAspect="1"/>
          </p:cNvPicPr>
          <p:nvPr userDrawn="1"/>
        </p:nvPicPr>
        <p:blipFill>
          <a:blip r:embed="rId2"/>
          <a:stretch>
            <a:fillRect/>
          </a:stretch>
        </p:blipFill>
        <p:spPr>
          <a:xfrm>
            <a:off x="4248358" y="5123438"/>
            <a:ext cx="1972830" cy="605455"/>
          </a:xfrm>
          <a:prstGeom prst="rect">
            <a:avLst/>
          </a:prstGeom>
        </p:spPr>
      </p:pic>
    </p:spTree>
    <p:extLst>
      <p:ext uri="{BB962C8B-B14F-4D97-AF65-F5344CB8AC3E}">
        <p14:creationId xmlns:p14="http://schemas.microsoft.com/office/powerpoint/2010/main" val="205763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376" y="374072"/>
            <a:ext cx="8424672" cy="1080655"/>
          </a:xfrm>
        </p:spPr>
        <p:txBody>
          <a:bodyPr anchor="ctr">
            <a:normAutofit/>
          </a:bodyPr>
          <a:lstStyle>
            <a:lvl1pPr algn="ctr">
              <a:defRPr sz="4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6100" y="1628776"/>
            <a:ext cx="4154055" cy="45330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518BA3CE-6714-6044-A938-5C95717A870E}" type="datetime1">
              <a:t>1/16/2026</a:t>
            </a:fld>
            <a:endParaRPr lang="en-US"/>
          </a:p>
        </p:txBody>
      </p:sp>
      <p:sp>
        <p:nvSpPr>
          <p:cNvPr id="7" name="Slide Number Placeholder 6"/>
          <p:cNvSpPr>
            <a:spLocks noGrp="1"/>
          </p:cNvSpPr>
          <p:nvPr>
            <p:ph type="sldNum" sz="quarter" idx="12"/>
          </p:nvPr>
        </p:nvSpPr>
        <p:spPr/>
        <p:txBody>
          <a:bodyPr/>
          <a:lstStyle/>
          <a:p>
            <a:fld id="{F67AEAFC-5A17-6444-9C7A-04144157F218}" type="slidenum">
              <a:t>‹#›</a:t>
            </a:fld>
            <a:endParaRPr lang="en-US"/>
          </a:p>
        </p:txBody>
      </p:sp>
      <p:sp>
        <p:nvSpPr>
          <p:cNvPr id="9" name="Text Placeholder 8"/>
          <p:cNvSpPr>
            <a:spLocks noGrp="1"/>
          </p:cNvSpPr>
          <p:nvPr>
            <p:ph type="body" sz="quarter" idx="13"/>
          </p:nvPr>
        </p:nvSpPr>
        <p:spPr>
          <a:xfrm>
            <a:off x="539750" y="1628775"/>
            <a:ext cx="3606800" cy="4502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16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Otsikko ja 2 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48842" y="1628775"/>
            <a:ext cx="3886200" cy="4351338"/>
          </a:xfrm>
        </p:spPr>
        <p:txBody>
          <a:bodyPr/>
          <a:lstStyle>
            <a:lvl1pPr>
              <a:defRPr sz="2000"/>
            </a:lvl1pPr>
          </a:lstStyle>
          <a:p>
            <a:pPr lvl="0"/>
            <a:r>
              <a:rPr lang="en-US"/>
              <a:t>Click to edit Master text styles</a:t>
            </a:r>
          </a:p>
        </p:txBody>
      </p:sp>
      <p:sp>
        <p:nvSpPr>
          <p:cNvPr id="4" name="Content Placeholder 3"/>
          <p:cNvSpPr>
            <a:spLocks noGrp="1"/>
          </p:cNvSpPr>
          <p:nvPr>
            <p:ph sz="half" idx="2"/>
          </p:nvPr>
        </p:nvSpPr>
        <p:spPr>
          <a:xfrm>
            <a:off x="4629150" y="1628775"/>
            <a:ext cx="3886200" cy="4351338"/>
          </a:xfrm>
        </p:spPr>
        <p:txBody>
          <a:bodyPr/>
          <a:lstStyle>
            <a:lvl1pPr>
              <a:defRPr sz="2000"/>
            </a:lvl1pPr>
          </a:lstStyle>
          <a:p>
            <a:pPr lvl="0"/>
            <a:r>
              <a:rPr lang="en-US"/>
              <a:t>Click to edit Master text styles</a:t>
            </a:r>
          </a:p>
        </p:txBody>
      </p:sp>
      <p:sp>
        <p:nvSpPr>
          <p:cNvPr id="5" name="Date Placeholder 4"/>
          <p:cNvSpPr>
            <a:spLocks noGrp="1"/>
          </p:cNvSpPr>
          <p:nvPr>
            <p:ph type="dt" sz="half" idx="10"/>
          </p:nvPr>
        </p:nvSpPr>
        <p:spPr/>
        <p:txBody>
          <a:bodyPr/>
          <a:lstStyle/>
          <a:p>
            <a:fld id="{5667F7DF-6359-AB4F-BD89-B95929399D32}" type="datetime1">
              <a:t>1/16/2026</a:t>
            </a:fld>
            <a:endParaRPr lang="en-US"/>
          </a:p>
        </p:txBody>
      </p:sp>
      <p:sp>
        <p:nvSpPr>
          <p:cNvPr id="7" name="Slide Number Placeholder 6"/>
          <p:cNvSpPr>
            <a:spLocks noGrp="1"/>
          </p:cNvSpPr>
          <p:nvPr>
            <p:ph type="sldNum" sz="quarter" idx="12"/>
          </p:nvPr>
        </p:nvSpPr>
        <p:spPr/>
        <p:txBody>
          <a:bodyPr/>
          <a:lstStyle/>
          <a:p>
            <a:fld id="{F67AEAFC-5A17-6444-9C7A-04144157F218}" type="slidenum">
              <a:t>‹#›</a:t>
            </a:fld>
            <a:endParaRPr lang="en-US"/>
          </a:p>
        </p:txBody>
      </p:sp>
    </p:spTree>
    <p:extLst>
      <p:ext uri="{BB962C8B-B14F-4D97-AF65-F5344CB8AC3E}">
        <p14:creationId xmlns:p14="http://schemas.microsoft.com/office/powerpoint/2010/main" val="58659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elkkä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2F801D-E35F-D648-8475-1E11BF11B294}" type="datetime1">
              <a:t>1/16/2026</a:t>
            </a:fld>
            <a:endParaRPr lang="en-US"/>
          </a:p>
        </p:txBody>
      </p:sp>
      <p:sp>
        <p:nvSpPr>
          <p:cNvPr id="5" name="Slide Number Placeholder 4"/>
          <p:cNvSpPr>
            <a:spLocks noGrp="1"/>
          </p:cNvSpPr>
          <p:nvPr>
            <p:ph type="sldNum" sz="quarter" idx="12"/>
          </p:nvPr>
        </p:nvSpPr>
        <p:spPr/>
        <p:txBody>
          <a:bodyPr/>
          <a:lstStyle/>
          <a:p>
            <a:fld id="{F67AEAFC-5A17-6444-9C7A-04144157F218}" type="slidenum">
              <a:t>‹#›</a:t>
            </a:fld>
            <a:endParaRPr lang="en-US"/>
          </a:p>
        </p:txBody>
      </p:sp>
    </p:spTree>
    <p:extLst>
      <p:ext uri="{BB962C8B-B14F-4D97-AF65-F5344CB8AC3E}">
        <p14:creationId xmlns:p14="http://schemas.microsoft.com/office/powerpoint/2010/main" val="34261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 up of a logo&#10;&#10;AI-generated content may be incorrect.">
            <a:extLst>
              <a:ext uri="{FF2B5EF4-FFF2-40B4-BE49-F238E27FC236}">
                <a16:creationId xmlns:a16="http://schemas.microsoft.com/office/drawing/2014/main" id="{F9A63B3D-A15A-A64A-0142-9BCB5D04FFB3}"/>
              </a:ext>
            </a:extLst>
          </p:cNvPr>
          <p:cNvPicPr>
            <a:picLocks noChangeAspect="1"/>
          </p:cNvPicPr>
          <p:nvPr userDrawn="1"/>
        </p:nvPicPr>
        <p:blipFill>
          <a:blip r:embed="rId13"/>
          <a:stretch>
            <a:fillRect/>
          </a:stretch>
        </p:blipFill>
        <p:spPr>
          <a:xfrm>
            <a:off x="457563" y="6236441"/>
            <a:ext cx="1510574" cy="463590"/>
          </a:xfrm>
          <a:prstGeom prst="rect">
            <a:avLst/>
          </a:prstGeom>
        </p:spPr>
      </p:pic>
      <p:sp>
        <p:nvSpPr>
          <p:cNvPr id="2" name="Title Placeholder 1"/>
          <p:cNvSpPr>
            <a:spLocks noGrp="1"/>
          </p:cNvSpPr>
          <p:nvPr>
            <p:ph type="title"/>
          </p:nvPr>
        </p:nvSpPr>
        <p:spPr>
          <a:xfrm>
            <a:off x="365760" y="365126"/>
            <a:ext cx="8388096" cy="1138821"/>
          </a:xfrm>
          <a:prstGeom prst="rect">
            <a:avLst/>
          </a:prstGeom>
        </p:spPr>
        <p:txBody>
          <a:bodyPr vert="horz" lIns="0" tIns="0" rIns="0" bIns="0" rtlCol="0" anchor="ctr">
            <a:normAutofit/>
          </a:bodyPr>
          <a:lstStyle/>
          <a:p>
            <a:r>
              <a:rPr lang="en-US" dirty="0"/>
              <a:t>Click edit Master title style mahdollisesti kahdella rivillä</a:t>
            </a:r>
          </a:p>
        </p:txBody>
      </p:sp>
      <p:sp>
        <p:nvSpPr>
          <p:cNvPr id="3" name="Text Placeholder 2"/>
          <p:cNvSpPr>
            <a:spLocks noGrp="1"/>
          </p:cNvSpPr>
          <p:nvPr>
            <p:ph type="body" idx="1"/>
          </p:nvPr>
        </p:nvSpPr>
        <p:spPr>
          <a:xfrm>
            <a:off x="555913" y="1640807"/>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37926" y="6356351"/>
            <a:ext cx="2057400" cy="365125"/>
          </a:xfrm>
          <a:prstGeom prst="rect">
            <a:avLst/>
          </a:prstGeom>
        </p:spPr>
        <p:txBody>
          <a:bodyPr vert="horz" lIns="91440" tIns="45720" rIns="91440" bIns="45720" rtlCol="0" anchor="ctr"/>
          <a:lstStyle>
            <a:lvl1pPr algn="l">
              <a:defRPr sz="1200">
                <a:solidFill>
                  <a:schemeClr val="tx1"/>
                </a:solidFill>
              </a:defRPr>
            </a:lvl1pPr>
          </a:lstStyle>
          <a:p>
            <a:fld id="{B018C683-F4A0-9F44-9B73-20830F8FA910}" type="datetime1">
              <a:t>1/16/2026</a:t>
            </a:fld>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67AEAFC-5A17-6444-9C7A-04144157F218}" type="slidenum">
              <a:rPr lang="en-US"/>
              <a:pPr/>
              <a:t>‹#›</a:t>
            </a:fld>
            <a:endParaRPr lang="en-US"/>
          </a:p>
        </p:txBody>
      </p:sp>
    </p:spTree>
    <p:extLst>
      <p:ext uri="{BB962C8B-B14F-4D97-AF65-F5344CB8AC3E}">
        <p14:creationId xmlns:p14="http://schemas.microsoft.com/office/powerpoint/2010/main" val="1478957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71" r:id="rId5"/>
    <p:sldLayoutId id="2147483672" r:id="rId6"/>
    <p:sldLayoutId id="2147483669" r:id="rId7"/>
    <p:sldLayoutId id="2147483664" r:id="rId8"/>
    <p:sldLayoutId id="2147483666" r:id="rId9"/>
    <p:sldLayoutId id="2147483667" r:id="rId10"/>
    <p:sldLayoutId id="2147483673" r:id="rId11"/>
  </p:sldLayoutIdLst>
  <p:hf hdr="0" ftr="0"/>
  <p:txStyles>
    <p:titleStyle>
      <a:lvl1pPr algn="ctr" defTabSz="914400" rtl="0" eaLnBrk="1" latinLnBrk="0" hangingPunct="1">
        <a:lnSpc>
          <a:spcPct val="80000"/>
        </a:lnSpc>
        <a:spcBef>
          <a:spcPct val="0"/>
        </a:spcBef>
        <a:buNone/>
        <a:defRPr sz="4400" b="0" i="0" kern="1200">
          <a:solidFill>
            <a:schemeClr val="accent3"/>
          </a:solidFill>
          <a:latin typeface="Calibri" charset="0"/>
          <a:ea typeface="Calibri" charset="0"/>
          <a:cs typeface="Calibri" charset="0"/>
        </a:defRPr>
      </a:lvl1pPr>
    </p:titleStyle>
    <p:bodyStyle>
      <a:lvl1pPr marL="0" indent="-285750" algn="l" defTabSz="914400" rtl="0" eaLnBrk="1" latinLnBrk="0" hangingPunct="1">
        <a:lnSpc>
          <a:spcPct val="90000"/>
        </a:lnSpc>
        <a:spcBef>
          <a:spcPts val="1000"/>
        </a:spcBef>
        <a:buClr>
          <a:schemeClr val="tx1"/>
        </a:buClr>
        <a:buSzPct val="80000"/>
        <a:buFont typeface="Arial" charset="0"/>
        <a:buChar char="•"/>
        <a:defRPr sz="1800" kern="1200">
          <a:solidFill>
            <a:schemeClr val="tx1"/>
          </a:solidFill>
          <a:latin typeface="+mn-lt"/>
          <a:ea typeface="+mn-ea"/>
          <a:cs typeface="+mn-cs"/>
        </a:defRPr>
      </a:lvl1pPr>
      <a:lvl2pPr marL="360000" indent="-228600" algn="l" defTabSz="914400" rtl="0" eaLnBrk="1" latinLnBrk="0" hangingPunct="1">
        <a:lnSpc>
          <a:spcPct val="90000"/>
        </a:lnSpc>
        <a:spcBef>
          <a:spcPts val="500"/>
        </a:spcBef>
        <a:spcAft>
          <a:spcPts val="300"/>
        </a:spcAft>
        <a:buClr>
          <a:schemeClr val="accent3"/>
        </a:buClr>
        <a:buSzPct val="70000"/>
        <a:buFont typeface="Wingdings" charset="2"/>
        <a:buChar char="§"/>
        <a:defRPr sz="1600" kern="1200">
          <a:solidFill>
            <a:schemeClr val="tx1"/>
          </a:solidFill>
          <a:latin typeface="+mn-lt"/>
          <a:ea typeface="+mn-ea"/>
          <a:cs typeface="+mn-cs"/>
        </a:defRPr>
      </a:lvl2pPr>
      <a:lvl3pPr marL="360000" indent="0" algn="l" defTabSz="914400" rtl="0" eaLnBrk="1" latinLnBrk="0" hangingPunct="1">
        <a:lnSpc>
          <a:spcPct val="90000"/>
        </a:lnSpc>
        <a:spcBef>
          <a:spcPts val="500"/>
        </a:spcBef>
        <a:spcAft>
          <a:spcPts val="600"/>
        </a:spcAft>
        <a:buFontTx/>
        <a:buNone/>
        <a:defRPr sz="1600" kern="1200">
          <a:solidFill>
            <a:schemeClr val="tx1"/>
          </a:solidFill>
          <a:latin typeface="+mn-lt"/>
          <a:ea typeface="+mn-ea"/>
          <a:cs typeface="+mn-cs"/>
        </a:defRPr>
      </a:lvl3pPr>
      <a:lvl4pPr marL="360000" indent="0" algn="l" defTabSz="914400" rtl="0" eaLnBrk="1" latinLnBrk="0" hangingPunct="1">
        <a:lnSpc>
          <a:spcPct val="90000"/>
        </a:lnSpc>
        <a:spcBef>
          <a:spcPts val="500"/>
        </a:spcBef>
        <a:spcAft>
          <a:spcPts val="600"/>
        </a:spcAft>
        <a:buFontTx/>
        <a:buNone/>
        <a:defRPr sz="1400" kern="1200">
          <a:solidFill>
            <a:schemeClr val="tx1"/>
          </a:solidFill>
          <a:latin typeface="+mn-lt"/>
          <a:ea typeface="+mn-ea"/>
          <a:cs typeface="+mn-cs"/>
        </a:defRPr>
      </a:lvl4pPr>
      <a:lvl5pPr marL="720000" indent="-228600" algn="l" defTabSz="914400" rtl="0" eaLnBrk="1" latinLnBrk="0" hangingPunct="1">
        <a:lnSpc>
          <a:spcPct val="90000"/>
        </a:lnSpc>
        <a:spcBef>
          <a:spcPts val="2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userDrawn="1">
          <p15:clr>
            <a:srgbClr val="F26B43"/>
          </p15:clr>
        </p15:guide>
        <p15:guide id="2" pos="385" userDrawn="1">
          <p15:clr>
            <a:srgbClr val="F26B43"/>
          </p15:clr>
        </p15:guide>
        <p15:guide id="3" orient="horz" pos="3997" userDrawn="1">
          <p15:clr>
            <a:srgbClr val="F26B43"/>
          </p15:clr>
        </p15:guide>
        <p15:guide id="4" orient="horz" pos="4156" userDrawn="1">
          <p15:clr>
            <a:srgbClr val="F26B43"/>
          </p15:clr>
        </p15:guide>
        <p15:guide id="5" pos="3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8D18-46D6-7A66-88BA-FF52115C352C}"/>
              </a:ext>
            </a:extLst>
          </p:cNvPr>
          <p:cNvSpPr>
            <a:spLocks noGrp="1"/>
          </p:cNvSpPr>
          <p:nvPr>
            <p:ph type="ctrTitle"/>
          </p:nvPr>
        </p:nvSpPr>
        <p:spPr/>
        <p:txBody>
          <a:bodyPr/>
          <a:lstStyle/>
          <a:p>
            <a:r>
              <a:rPr lang="en-GB" dirty="0" err="1"/>
              <a:t>Sopimusoikeuden</a:t>
            </a:r>
            <a:r>
              <a:rPr lang="en-GB" dirty="0"/>
              <a:t> </a:t>
            </a:r>
            <a:r>
              <a:rPr lang="en-GB" dirty="0" err="1"/>
              <a:t>perusperiaatteet</a:t>
            </a:r>
            <a:endParaRPr lang="en-FI" dirty="0"/>
          </a:p>
        </p:txBody>
      </p:sp>
      <p:sp>
        <p:nvSpPr>
          <p:cNvPr id="3" name="Subtitle 2">
            <a:extLst>
              <a:ext uri="{FF2B5EF4-FFF2-40B4-BE49-F238E27FC236}">
                <a16:creationId xmlns:a16="http://schemas.microsoft.com/office/drawing/2014/main" id="{286D60A7-0A2B-F519-458C-A95E3B09225B}"/>
              </a:ext>
            </a:extLst>
          </p:cNvPr>
          <p:cNvSpPr>
            <a:spLocks noGrp="1"/>
          </p:cNvSpPr>
          <p:nvPr>
            <p:ph type="subTitle" idx="1"/>
          </p:nvPr>
        </p:nvSpPr>
        <p:spPr/>
        <p:txBody>
          <a:bodyPr>
            <a:normAutofit fontScale="92500" lnSpcReduction="10000"/>
          </a:bodyPr>
          <a:lstStyle/>
          <a:p>
            <a:r>
              <a:rPr lang="en-GB" dirty="0"/>
              <a:t>Ellinor Sundqvist</a:t>
            </a:r>
          </a:p>
          <a:p>
            <a:r>
              <a:rPr lang="en-GB" dirty="0"/>
              <a:t>12.1.2026</a:t>
            </a:r>
            <a:endParaRPr lang="en-FI" dirty="0"/>
          </a:p>
        </p:txBody>
      </p:sp>
    </p:spTree>
    <p:extLst>
      <p:ext uri="{BB962C8B-B14F-4D97-AF65-F5344CB8AC3E}">
        <p14:creationId xmlns:p14="http://schemas.microsoft.com/office/powerpoint/2010/main" val="372922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F505-DA7D-2986-E240-1866FB8489AA}"/>
              </a:ext>
            </a:extLst>
          </p:cNvPr>
          <p:cNvSpPr>
            <a:spLocks noGrp="1"/>
          </p:cNvSpPr>
          <p:nvPr>
            <p:ph type="title"/>
          </p:nvPr>
        </p:nvSpPr>
        <p:spPr>
          <a:xfrm>
            <a:off x="365760" y="365126"/>
            <a:ext cx="8388096" cy="1138821"/>
          </a:xfrm>
        </p:spPr>
        <p:txBody>
          <a:bodyPr anchor="ctr">
            <a:normAutofit/>
          </a:bodyPr>
          <a:lstStyle/>
          <a:p>
            <a:r>
              <a:rPr lang="en-GB" dirty="0" err="1"/>
              <a:t>Kuluttajasopimukset</a:t>
            </a:r>
            <a:r>
              <a:rPr lang="en-GB" dirty="0"/>
              <a:t> </a:t>
            </a:r>
            <a:r>
              <a:rPr lang="en-GB" dirty="0" err="1"/>
              <a:t>ja</a:t>
            </a:r>
            <a:r>
              <a:rPr lang="en-GB" dirty="0"/>
              <a:t> </a:t>
            </a:r>
            <a:r>
              <a:rPr lang="en-GB" dirty="0" err="1"/>
              <a:t>liikesopimukset</a:t>
            </a:r>
            <a:endParaRPr lang="en-FI" dirty="0"/>
          </a:p>
        </p:txBody>
      </p:sp>
      <p:sp>
        <p:nvSpPr>
          <p:cNvPr id="3" name="Date Placeholder 2">
            <a:extLst>
              <a:ext uri="{FF2B5EF4-FFF2-40B4-BE49-F238E27FC236}">
                <a16:creationId xmlns:a16="http://schemas.microsoft.com/office/drawing/2014/main" id="{BE2B5EE6-1D29-26D6-D8E0-19EF7E4F1827}"/>
              </a:ext>
            </a:extLst>
          </p:cNvPr>
          <p:cNvSpPr>
            <a:spLocks noGrp="1"/>
          </p:cNvSpPr>
          <p:nvPr>
            <p:ph type="dt" sz="half" idx="10"/>
          </p:nvPr>
        </p:nvSpPr>
        <p:spPr>
          <a:xfrm>
            <a:off x="2637926" y="6356351"/>
            <a:ext cx="2057400" cy="365125"/>
          </a:xfrm>
        </p:spPr>
        <p:txBody>
          <a:bodyPr anchor="ctr">
            <a:normAutofit/>
          </a:bodyPr>
          <a:lstStyle/>
          <a:p>
            <a:pPr>
              <a:spcAft>
                <a:spcPts val="600"/>
              </a:spcAft>
            </a:pPr>
            <a:fld id="{C108CBBD-2000-5E4D-8AB5-B38030D3A6C3}" type="datetime1">
              <a:rPr lang="en-FI" smtClean="0"/>
              <a:pPr>
                <a:spcAft>
                  <a:spcPts val="600"/>
                </a:spcAft>
              </a:pPr>
              <a:t>01/16/2026</a:t>
            </a:fld>
            <a:endParaRPr lang="en-US"/>
          </a:p>
        </p:txBody>
      </p:sp>
      <p:sp>
        <p:nvSpPr>
          <p:cNvPr id="4" name="Slide Number Placeholder 3">
            <a:extLst>
              <a:ext uri="{FF2B5EF4-FFF2-40B4-BE49-F238E27FC236}">
                <a16:creationId xmlns:a16="http://schemas.microsoft.com/office/drawing/2014/main" id="{06868015-3E86-C988-4E4F-5363060AB6A5}"/>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F67AEAFC-5A17-6444-9C7A-04144157F218}" type="slidenum">
              <a:rPr lang="en-FI" smtClean="0"/>
              <a:pPr>
                <a:spcAft>
                  <a:spcPts val="600"/>
                </a:spcAft>
              </a:pPr>
              <a:t>10</a:t>
            </a:fld>
            <a:endParaRPr lang="en-FI"/>
          </a:p>
        </p:txBody>
      </p:sp>
      <p:graphicFrame>
        <p:nvGraphicFramePr>
          <p:cNvPr id="7" name="Text Placeholder 4">
            <a:extLst>
              <a:ext uri="{FF2B5EF4-FFF2-40B4-BE49-F238E27FC236}">
                <a16:creationId xmlns:a16="http://schemas.microsoft.com/office/drawing/2014/main" id="{A77C2278-F3AE-CC58-128A-A9964A1811E3}"/>
              </a:ext>
            </a:extLst>
          </p:cNvPr>
          <p:cNvGraphicFramePr/>
          <p:nvPr>
            <p:extLst>
              <p:ext uri="{D42A27DB-BD31-4B8C-83A1-F6EECF244321}">
                <p14:modId xmlns:p14="http://schemas.microsoft.com/office/powerpoint/2010/main" val="1429480711"/>
              </p:ext>
            </p:extLst>
          </p:nvPr>
        </p:nvGraphicFramePr>
        <p:xfrm>
          <a:off x="548841" y="1628775"/>
          <a:ext cx="736760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622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D0A9-4E13-1B44-F08A-F0913C309D60}"/>
              </a:ext>
            </a:extLst>
          </p:cNvPr>
          <p:cNvSpPr>
            <a:spLocks noGrp="1"/>
          </p:cNvSpPr>
          <p:nvPr>
            <p:ph type="title"/>
          </p:nvPr>
        </p:nvSpPr>
        <p:spPr>
          <a:xfrm>
            <a:off x="365760" y="365126"/>
            <a:ext cx="8388096" cy="1138821"/>
          </a:xfrm>
        </p:spPr>
        <p:txBody>
          <a:bodyPr anchor="ctr">
            <a:normAutofit/>
          </a:bodyPr>
          <a:lstStyle/>
          <a:p>
            <a:r>
              <a:rPr lang="en-GB" dirty="0" err="1"/>
              <a:t>Yksilölliset</a:t>
            </a:r>
            <a:r>
              <a:rPr lang="en-GB" dirty="0"/>
              <a:t> </a:t>
            </a:r>
            <a:r>
              <a:rPr lang="en-GB" dirty="0" err="1"/>
              <a:t>sopimukset</a:t>
            </a:r>
            <a:r>
              <a:rPr lang="en-GB" dirty="0"/>
              <a:t> </a:t>
            </a:r>
            <a:r>
              <a:rPr lang="en-GB" dirty="0" err="1"/>
              <a:t>ja</a:t>
            </a:r>
            <a:r>
              <a:rPr lang="en-GB" dirty="0"/>
              <a:t> </a:t>
            </a:r>
            <a:r>
              <a:rPr lang="en-GB" dirty="0" err="1"/>
              <a:t>vakioehdot</a:t>
            </a:r>
            <a:endParaRPr lang="en-FI" dirty="0"/>
          </a:p>
        </p:txBody>
      </p:sp>
      <p:sp>
        <p:nvSpPr>
          <p:cNvPr id="3" name="Date Placeholder 2">
            <a:extLst>
              <a:ext uri="{FF2B5EF4-FFF2-40B4-BE49-F238E27FC236}">
                <a16:creationId xmlns:a16="http://schemas.microsoft.com/office/drawing/2014/main" id="{CB617AD3-D558-0BA8-FD94-ABF47E1F26C7}"/>
              </a:ext>
            </a:extLst>
          </p:cNvPr>
          <p:cNvSpPr>
            <a:spLocks noGrp="1"/>
          </p:cNvSpPr>
          <p:nvPr>
            <p:ph type="dt" sz="half" idx="10"/>
          </p:nvPr>
        </p:nvSpPr>
        <p:spPr>
          <a:xfrm>
            <a:off x="2637926" y="6356351"/>
            <a:ext cx="2057400" cy="365125"/>
          </a:xfrm>
        </p:spPr>
        <p:txBody>
          <a:bodyPr anchor="ctr">
            <a:normAutofit/>
          </a:bodyPr>
          <a:lstStyle/>
          <a:p>
            <a:pPr>
              <a:spcAft>
                <a:spcPts val="600"/>
              </a:spcAft>
            </a:pPr>
            <a:fld id="{C108CBBD-2000-5E4D-8AB5-B38030D3A6C3}" type="datetime1">
              <a:rPr lang="en-FI" smtClean="0"/>
              <a:pPr>
                <a:spcAft>
                  <a:spcPts val="600"/>
                </a:spcAft>
              </a:pPr>
              <a:t>01/16/2026</a:t>
            </a:fld>
            <a:endParaRPr lang="en-US"/>
          </a:p>
        </p:txBody>
      </p:sp>
      <p:sp>
        <p:nvSpPr>
          <p:cNvPr id="4" name="Slide Number Placeholder 3">
            <a:extLst>
              <a:ext uri="{FF2B5EF4-FFF2-40B4-BE49-F238E27FC236}">
                <a16:creationId xmlns:a16="http://schemas.microsoft.com/office/drawing/2014/main" id="{876D3A2C-0753-874C-873E-3F08F2E5FD50}"/>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F67AEAFC-5A17-6444-9C7A-04144157F218}" type="slidenum">
              <a:rPr lang="en-FI" smtClean="0"/>
              <a:pPr>
                <a:spcAft>
                  <a:spcPts val="600"/>
                </a:spcAft>
              </a:pPr>
              <a:t>11</a:t>
            </a:fld>
            <a:endParaRPr lang="en-FI"/>
          </a:p>
        </p:txBody>
      </p:sp>
      <p:graphicFrame>
        <p:nvGraphicFramePr>
          <p:cNvPr id="7" name="Text Placeholder 4">
            <a:extLst>
              <a:ext uri="{FF2B5EF4-FFF2-40B4-BE49-F238E27FC236}">
                <a16:creationId xmlns:a16="http://schemas.microsoft.com/office/drawing/2014/main" id="{A5070F29-EA96-B575-0AC1-F1151D3EF91B}"/>
              </a:ext>
            </a:extLst>
          </p:cNvPr>
          <p:cNvGraphicFramePr/>
          <p:nvPr>
            <p:extLst>
              <p:ext uri="{D42A27DB-BD31-4B8C-83A1-F6EECF244321}">
                <p14:modId xmlns:p14="http://schemas.microsoft.com/office/powerpoint/2010/main" val="3534801188"/>
              </p:ext>
            </p:extLst>
          </p:nvPr>
        </p:nvGraphicFramePr>
        <p:xfrm>
          <a:off x="548842" y="1628775"/>
          <a:ext cx="745529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894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EC22F-5977-01C3-FE0F-638599A9647C}"/>
              </a:ext>
            </a:extLst>
          </p:cNvPr>
          <p:cNvSpPr>
            <a:spLocks noGrp="1"/>
          </p:cNvSpPr>
          <p:nvPr>
            <p:ph type="title"/>
          </p:nvPr>
        </p:nvSpPr>
        <p:spPr>
          <a:xfrm>
            <a:off x="365760" y="365126"/>
            <a:ext cx="8388096" cy="1138821"/>
          </a:xfrm>
        </p:spPr>
        <p:txBody>
          <a:bodyPr anchor="ctr">
            <a:normAutofit/>
          </a:bodyPr>
          <a:lstStyle/>
          <a:p>
            <a:r>
              <a:rPr lang="en-GB" dirty="0" err="1"/>
              <a:t>Kertasopimukset</a:t>
            </a:r>
            <a:r>
              <a:rPr lang="en-GB" dirty="0"/>
              <a:t> </a:t>
            </a:r>
            <a:r>
              <a:rPr lang="en-GB" dirty="0" err="1"/>
              <a:t>ja</a:t>
            </a:r>
            <a:r>
              <a:rPr lang="en-GB" dirty="0"/>
              <a:t> </a:t>
            </a:r>
            <a:r>
              <a:rPr lang="en-GB" dirty="0" err="1"/>
              <a:t>kestosopimukset</a:t>
            </a:r>
            <a:endParaRPr lang="en-FI" dirty="0"/>
          </a:p>
        </p:txBody>
      </p:sp>
      <p:sp>
        <p:nvSpPr>
          <p:cNvPr id="3" name="Date Placeholder 2">
            <a:extLst>
              <a:ext uri="{FF2B5EF4-FFF2-40B4-BE49-F238E27FC236}">
                <a16:creationId xmlns:a16="http://schemas.microsoft.com/office/drawing/2014/main" id="{5D162054-46EB-0B42-ECED-91E57237FB7D}"/>
              </a:ext>
            </a:extLst>
          </p:cNvPr>
          <p:cNvSpPr>
            <a:spLocks noGrp="1"/>
          </p:cNvSpPr>
          <p:nvPr>
            <p:ph type="dt" sz="half" idx="10"/>
          </p:nvPr>
        </p:nvSpPr>
        <p:spPr>
          <a:xfrm>
            <a:off x="2637926" y="6356351"/>
            <a:ext cx="2057400" cy="365125"/>
          </a:xfrm>
        </p:spPr>
        <p:txBody>
          <a:bodyPr anchor="ctr">
            <a:normAutofit/>
          </a:bodyPr>
          <a:lstStyle/>
          <a:p>
            <a:pPr>
              <a:spcAft>
                <a:spcPts val="600"/>
              </a:spcAft>
            </a:pPr>
            <a:fld id="{C108CBBD-2000-5E4D-8AB5-B38030D3A6C3}" type="datetime1">
              <a:rPr lang="en-FI" smtClean="0"/>
              <a:pPr>
                <a:spcAft>
                  <a:spcPts val="600"/>
                </a:spcAft>
              </a:pPr>
              <a:t>01/16/2026</a:t>
            </a:fld>
            <a:endParaRPr lang="en-US"/>
          </a:p>
        </p:txBody>
      </p:sp>
      <p:sp>
        <p:nvSpPr>
          <p:cNvPr id="4" name="Slide Number Placeholder 3">
            <a:extLst>
              <a:ext uri="{FF2B5EF4-FFF2-40B4-BE49-F238E27FC236}">
                <a16:creationId xmlns:a16="http://schemas.microsoft.com/office/drawing/2014/main" id="{5C943329-F81C-5797-44B5-1ABD50030832}"/>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F67AEAFC-5A17-6444-9C7A-04144157F218}" type="slidenum">
              <a:rPr lang="en-FI" smtClean="0"/>
              <a:pPr>
                <a:spcAft>
                  <a:spcPts val="600"/>
                </a:spcAft>
              </a:pPr>
              <a:t>12</a:t>
            </a:fld>
            <a:endParaRPr lang="en-FI"/>
          </a:p>
        </p:txBody>
      </p:sp>
      <p:graphicFrame>
        <p:nvGraphicFramePr>
          <p:cNvPr id="7" name="Text Placeholder 4">
            <a:extLst>
              <a:ext uri="{FF2B5EF4-FFF2-40B4-BE49-F238E27FC236}">
                <a16:creationId xmlns:a16="http://schemas.microsoft.com/office/drawing/2014/main" id="{3530FE85-0DC4-19C5-50E5-0D6D1053462A}"/>
              </a:ext>
            </a:extLst>
          </p:cNvPr>
          <p:cNvGraphicFramePr/>
          <p:nvPr>
            <p:extLst>
              <p:ext uri="{D42A27DB-BD31-4B8C-83A1-F6EECF244321}">
                <p14:modId xmlns:p14="http://schemas.microsoft.com/office/powerpoint/2010/main" val="1676511947"/>
              </p:ext>
            </p:extLst>
          </p:nvPr>
        </p:nvGraphicFramePr>
        <p:xfrm>
          <a:off x="548842" y="1628775"/>
          <a:ext cx="754297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203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B29113E-0447-ED79-04F4-E7A7233A4B50}"/>
              </a:ext>
            </a:extLst>
          </p:cNvPr>
          <p:cNvSpPr>
            <a:spLocks noGrp="1"/>
          </p:cNvSpPr>
          <p:nvPr>
            <p:ph type="dt" sz="half" idx="10"/>
          </p:nvPr>
        </p:nvSpPr>
        <p:spPr/>
        <p:txBody>
          <a:bodyPr/>
          <a:lstStyle/>
          <a:p>
            <a:fld id="{8D630561-F998-4745-91AB-A43615867925}" type="datetime1">
              <a:rPr lang="fi-FI" smtClean="0"/>
              <a:t>16.1.2026</a:t>
            </a:fld>
            <a:endParaRPr lang="en-US"/>
          </a:p>
        </p:txBody>
      </p:sp>
      <p:sp>
        <p:nvSpPr>
          <p:cNvPr id="3" name="Otsikko 2">
            <a:extLst>
              <a:ext uri="{FF2B5EF4-FFF2-40B4-BE49-F238E27FC236}">
                <a16:creationId xmlns:a16="http://schemas.microsoft.com/office/drawing/2014/main" id="{3C625A0A-62D7-FD6E-2A2E-C8A88F83A884}"/>
              </a:ext>
            </a:extLst>
          </p:cNvPr>
          <p:cNvSpPr>
            <a:spLocks noGrp="1"/>
          </p:cNvSpPr>
          <p:nvPr>
            <p:ph type="title"/>
          </p:nvPr>
        </p:nvSpPr>
        <p:spPr/>
        <p:txBody>
          <a:bodyPr/>
          <a:lstStyle/>
          <a:p>
            <a:r>
              <a:rPr lang="fi-FI" dirty="0"/>
              <a:t>Sovellettavia lakeja</a:t>
            </a:r>
          </a:p>
        </p:txBody>
      </p:sp>
      <p:sp>
        <p:nvSpPr>
          <p:cNvPr id="4" name="Tekstin paikkamerkki 3">
            <a:extLst>
              <a:ext uri="{FF2B5EF4-FFF2-40B4-BE49-F238E27FC236}">
                <a16:creationId xmlns:a16="http://schemas.microsoft.com/office/drawing/2014/main" id="{059C7475-A69E-156B-BBCB-4877FA16656C}"/>
              </a:ext>
            </a:extLst>
          </p:cNvPr>
          <p:cNvSpPr>
            <a:spLocks noGrp="1"/>
          </p:cNvSpPr>
          <p:nvPr>
            <p:ph type="body" idx="1"/>
          </p:nvPr>
        </p:nvSpPr>
        <p:spPr/>
        <p:txBody>
          <a:bodyPr>
            <a:normAutofit fontScale="85000" lnSpcReduction="20000"/>
          </a:bodyPr>
          <a:lstStyle/>
          <a:p>
            <a:pPr marL="342900" indent="-342900">
              <a:buFont typeface="Arial" panose="020B0604020202020204" pitchFamily="34" charset="0"/>
              <a:buChar char="•"/>
            </a:pPr>
            <a:r>
              <a:rPr lang="fi-FI" dirty="0"/>
              <a:t>Laki varallisuusoikeudellisista oikeustoimista</a:t>
            </a:r>
          </a:p>
          <a:p>
            <a:pPr marL="342900" indent="-342900">
              <a:buFont typeface="Arial" panose="020B0604020202020204" pitchFamily="34" charset="0"/>
              <a:buChar char="•"/>
            </a:pPr>
            <a:r>
              <a:rPr lang="fi-FI" dirty="0"/>
              <a:t>Kauppalaki</a:t>
            </a:r>
          </a:p>
          <a:p>
            <a:pPr marL="342900" indent="-342900">
              <a:buFont typeface="Arial" panose="020B0604020202020204" pitchFamily="34" charset="0"/>
              <a:buChar char="•"/>
            </a:pPr>
            <a:r>
              <a:rPr lang="fi-FI" dirty="0"/>
              <a:t>Kuluttajansuojalaki</a:t>
            </a:r>
          </a:p>
          <a:p>
            <a:pPr marL="342900" indent="-342900">
              <a:buFont typeface="Arial" panose="020B0604020202020204" pitchFamily="34" charset="0"/>
              <a:buChar char="•"/>
            </a:pPr>
            <a:r>
              <a:rPr lang="fi-FI" dirty="0"/>
              <a:t>Työsopimuslaki</a:t>
            </a:r>
          </a:p>
          <a:p>
            <a:pPr marL="342900" indent="-342900">
              <a:buFont typeface="Arial" panose="020B0604020202020204" pitchFamily="34" charset="0"/>
              <a:buChar char="•"/>
            </a:pPr>
            <a:r>
              <a:rPr lang="fi-FI" dirty="0"/>
              <a:t>Lait asuin- ja liikehuoneistojen vuokraamisesta</a:t>
            </a:r>
          </a:p>
          <a:p>
            <a:pPr marL="342900" indent="-342900">
              <a:buFont typeface="Arial" panose="020B0604020202020204" pitchFamily="34" charset="0"/>
              <a:buChar char="•"/>
            </a:pPr>
            <a:r>
              <a:rPr lang="fi-FI" dirty="0"/>
              <a:t>Maakaari</a:t>
            </a:r>
          </a:p>
          <a:p>
            <a:pPr marL="342900" indent="-342900">
              <a:buFont typeface="Arial" panose="020B0604020202020204" pitchFamily="34" charset="0"/>
              <a:buChar char="•"/>
            </a:pPr>
            <a:r>
              <a:rPr lang="fi-FI" dirty="0"/>
              <a:t>Avioliittolaki</a:t>
            </a:r>
          </a:p>
          <a:p>
            <a:pPr marL="342900" indent="-342900">
              <a:buFont typeface="Arial" panose="020B0604020202020204" pitchFamily="34" charset="0"/>
              <a:buChar char="•"/>
            </a:pPr>
            <a:r>
              <a:rPr lang="fi-FI" dirty="0"/>
              <a:t>Perintökaari</a:t>
            </a:r>
          </a:p>
          <a:p>
            <a:pPr marL="342900" indent="-342900">
              <a:buFont typeface="Arial" panose="020B0604020202020204" pitchFamily="34" charset="0"/>
              <a:buChar char="•"/>
            </a:pPr>
            <a:endParaRPr lang="fi-FI" dirty="0"/>
          </a:p>
        </p:txBody>
      </p:sp>
      <p:sp>
        <p:nvSpPr>
          <p:cNvPr id="5" name="Dian numeron paikkamerkki 4">
            <a:extLst>
              <a:ext uri="{FF2B5EF4-FFF2-40B4-BE49-F238E27FC236}">
                <a16:creationId xmlns:a16="http://schemas.microsoft.com/office/drawing/2014/main" id="{BA3F8052-B5F1-BC11-64B4-828E774316EF}"/>
              </a:ext>
            </a:extLst>
          </p:cNvPr>
          <p:cNvSpPr>
            <a:spLocks noGrp="1"/>
          </p:cNvSpPr>
          <p:nvPr>
            <p:ph type="sldNum" sz="quarter" idx="12"/>
          </p:nvPr>
        </p:nvSpPr>
        <p:spPr/>
        <p:txBody>
          <a:bodyPr/>
          <a:lstStyle/>
          <a:p>
            <a:fld id="{F67AEAFC-5A17-6444-9C7A-04144157F218}" type="slidenum">
              <a:rPr lang="fi-FI" smtClean="0"/>
              <a:t>13</a:t>
            </a:fld>
            <a:endParaRPr lang="fi-FI"/>
          </a:p>
        </p:txBody>
      </p:sp>
      <p:pic>
        <p:nvPicPr>
          <p:cNvPr id="8" name="Kuvan paikkamerkki 7" descr="Istunut henkilö puupöydällä, pitelee kynää ja kirjoittaa viivoitetulle paperisivulle avoimessa muistikirjassa">
            <a:extLst>
              <a:ext uri="{FF2B5EF4-FFF2-40B4-BE49-F238E27FC236}">
                <a16:creationId xmlns:a16="http://schemas.microsoft.com/office/drawing/2014/main" id="{8785D373-A412-05A6-0492-3C8F4646A61D}"/>
              </a:ext>
            </a:extLst>
          </p:cNvPr>
          <p:cNvPicPr>
            <a:picLocks noGrp="1" noChangeAspect="1"/>
          </p:cNvPicPr>
          <p:nvPr>
            <p:ph type="pic" sz="quarter" idx="13"/>
          </p:nvPr>
        </p:nvPicPr>
        <p:blipFill>
          <a:blip r:embed="rId2"/>
          <a:srcRect l="29486" r="29486"/>
          <a:stretch>
            <a:fillRect/>
          </a:stretch>
        </p:blipFill>
        <p:spPr/>
      </p:pic>
    </p:spTree>
    <p:extLst>
      <p:ext uri="{BB962C8B-B14F-4D97-AF65-F5344CB8AC3E}">
        <p14:creationId xmlns:p14="http://schemas.microsoft.com/office/powerpoint/2010/main" val="1945552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71C478-A2AE-828E-5893-12FD664AE8FA}"/>
              </a:ext>
            </a:extLst>
          </p:cNvPr>
          <p:cNvSpPr>
            <a:spLocks noGrp="1"/>
          </p:cNvSpPr>
          <p:nvPr>
            <p:ph type="title"/>
          </p:nvPr>
        </p:nvSpPr>
        <p:spPr>
          <a:xfrm>
            <a:off x="365760" y="365126"/>
            <a:ext cx="8388096" cy="1138821"/>
          </a:xfrm>
        </p:spPr>
        <p:txBody>
          <a:bodyPr anchor="ctr">
            <a:normAutofit/>
          </a:bodyPr>
          <a:lstStyle/>
          <a:p>
            <a:r>
              <a:rPr lang="sv-FI" dirty="0" err="1"/>
              <a:t>Tyypilliset</a:t>
            </a:r>
            <a:r>
              <a:rPr lang="sv-FI" dirty="0"/>
              <a:t> </a:t>
            </a:r>
            <a:r>
              <a:rPr lang="sv-FI" dirty="0" err="1"/>
              <a:t>sopimusongelmat</a:t>
            </a:r>
            <a:endParaRPr lang="fi-FI" dirty="0"/>
          </a:p>
        </p:txBody>
      </p:sp>
      <p:sp>
        <p:nvSpPr>
          <p:cNvPr id="3" name="Päivämäärän paikkamerkki 2">
            <a:extLst>
              <a:ext uri="{FF2B5EF4-FFF2-40B4-BE49-F238E27FC236}">
                <a16:creationId xmlns:a16="http://schemas.microsoft.com/office/drawing/2014/main" id="{72FCBFCA-00B1-E639-70CB-04F10000C2A9}"/>
              </a:ext>
            </a:extLst>
          </p:cNvPr>
          <p:cNvSpPr>
            <a:spLocks noGrp="1"/>
          </p:cNvSpPr>
          <p:nvPr>
            <p:ph type="dt" sz="half" idx="10"/>
          </p:nvPr>
        </p:nvSpPr>
        <p:spPr>
          <a:xfrm>
            <a:off x="2637926" y="6356351"/>
            <a:ext cx="2057400" cy="365125"/>
          </a:xfrm>
        </p:spPr>
        <p:txBody>
          <a:bodyPr anchor="ctr">
            <a:normAutofit/>
          </a:bodyPr>
          <a:lstStyle/>
          <a:p>
            <a:pPr>
              <a:spcAft>
                <a:spcPts val="600"/>
              </a:spcAft>
            </a:pPr>
            <a:fld id="{C108CBBD-2000-5E4D-8AB5-B38030D3A6C3}" type="datetime1">
              <a:rPr lang="fi-FI" smtClean="0"/>
              <a:pPr>
                <a:spcAft>
                  <a:spcPts val="600"/>
                </a:spcAft>
              </a:pPr>
              <a:t>16.1.2026</a:t>
            </a:fld>
            <a:endParaRPr lang="en-US"/>
          </a:p>
        </p:txBody>
      </p:sp>
      <p:sp>
        <p:nvSpPr>
          <p:cNvPr id="4" name="Dian numeron paikkamerkki 3">
            <a:extLst>
              <a:ext uri="{FF2B5EF4-FFF2-40B4-BE49-F238E27FC236}">
                <a16:creationId xmlns:a16="http://schemas.microsoft.com/office/drawing/2014/main" id="{C6005CF2-CDE6-D92E-EB93-0A4373B7CBE3}"/>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F67AEAFC-5A17-6444-9C7A-04144157F218}" type="slidenum">
              <a:rPr lang="fi-FI" smtClean="0"/>
              <a:pPr>
                <a:spcAft>
                  <a:spcPts val="600"/>
                </a:spcAft>
              </a:pPr>
              <a:t>14</a:t>
            </a:fld>
            <a:endParaRPr lang="fi-FI"/>
          </a:p>
        </p:txBody>
      </p:sp>
      <p:graphicFrame>
        <p:nvGraphicFramePr>
          <p:cNvPr id="7" name="Tekstin paikkamerkki 4">
            <a:extLst>
              <a:ext uri="{FF2B5EF4-FFF2-40B4-BE49-F238E27FC236}">
                <a16:creationId xmlns:a16="http://schemas.microsoft.com/office/drawing/2014/main" id="{BA9F5AF7-3D8E-ED6D-D033-49C55EDE9CE9}"/>
              </a:ext>
            </a:extLst>
          </p:cNvPr>
          <p:cNvGraphicFramePr/>
          <p:nvPr>
            <p:extLst>
              <p:ext uri="{D42A27DB-BD31-4B8C-83A1-F6EECF244321}">
                <p14:modId xmlns:p14="http://schemas.microsoft.com/office/powerpoint/2010/main" val="1350038626"/>
              </p:ext>
            </p:extLst>
          </p:nvPr>
        </p:nvGraphicFramePr>
        <p:xfrm>
          <a:off x="1168400" y="1628775"/>
          <a:ext cx="73469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72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48C7D0-27E0-383E-2EE7-2B111365AF22}"/>
              </a:ext>
            </a:extLst>
          </p:cNvPr>
          <p:cNvSpPr>
            <a:spLocks noGrp="1"/>
          </p:cNvSpPr>
          <p:nvPr>
            <p:ph type="title"/>
          </p:nvPr>
        </p:nvSpPr>
        <p:spPr/>
        <p:txBody>
          <a:bodyPr/>
          <a:lstStyle/>
          <a:p>
            <a:r>
              <a:rPr lang="sv-FI" dirty="0" err="1"/>
              <a:t>Sopimuksen</a:t>
            </a:r>
            <a:r>
              <a:rPr lang="sv-FI" dirty="0"/>
              <a:t> </a:t>
            </a:r>
            <a:r>
              <a:rPr lang="sv-FI" dirty="0" err="1"/>
              <a:t>muuttaminen</a:t>
            </a:r>
            <a:endParaRPr lang="fi-FI" dirty="0"/>
          </a:p>
        </p:txBody>
      </p:sp>
      <p:sp>
        <p:nvSpPr>
          <p:cNvPr id="3" name="Päivämäärän paikkamerkki 2">
            <a:extLst>
              <a:ext uri="{FF2B5EF4-FFF2-40B4-BE49-F238E27FC236}">
                <a16:creationId xmlns:a16="http://schemas.microsoft.com/office/drawing/2014/main" id="{72F5B2CE-1CAF-138F-0F50-4CF2CF33477D}"/>
              </a:ext>
            </a:extLst>
          </p:cNvPr>
          <p:cNvSpPr>
            <a:spLocks noGrp="1"/>
          </p:cNvSpPr>
          <p:nvPr>
            <p:ph type="dt" sz="half" idx="10"/>
          </p:nvPr>
        </p:nvSpPr>
        <p:spPr/>
        <p:txBody>
          <a:bodyPr/>
          <a:lstStyle/>
          <a:p>
            <a:fld id="{C108CBBD-2000-5E4D-8AB5-B38030D3A6C3}" type="datetime1">
              <a:rPr lang="fi-FI" smtClean="0"/>
              <a:t>16.1.2026</a:t>
            </a:fld>
            <a:endParaRPr lang="en-US"/>
          </a:p>
        </p:txBody>
      </p:sp>
      <p:sp>
        <p:nvSpPr>
          <p:cNvPr id="4" name="Dian numeron paikkamerkki 3">
            <a:extLst>
              <a:ext uri="{FF2B5EF4-FFF2-40B4-BE49-F238E27FC236}">
                <a16:creationId xmlns:a16="http://schemas.microsoft.com/office/drawing/2014/main" id="{FE01CE84-F324-8F8E-3207-7D4A436DF3BA}"/>
              </a:ext>
            </a:extLst>
          </p:cNvPr>
          <p:cNvSpPr>
            <a:spLocks noGrp="1"/>
          </p:cNvSpPr>
          <p:nvPr>
            <p:ph type="sldNum" sz="quarter" idx="12"/>
          </p:nvPr>
        </p:nvSpPr>
        <p:spPr/>
        <p:txBody>
          <a:bodyPr/>
          <a:lstStyle/>
          <a:p>
            <a:fld id="{F67AEAFC-5A17-6444-9C7A-04144157F218}" type="slidenum">
              <a:rPr lang="fi-FI" smtClean="0"/>
              <a:t>15</a:t>
            </a:fld>
            <a:endParaRPr lang="fi-FI"/>
          </a:p>
        </p:txBody>
      </p:sp>
      <p:sp>
        <p:nvSpPr>
          <p:cNvPr id="5" name="Tekstin paikkamerkki 4">
            <a:extLst>
              <a:ext uri="{FF2B5EF4-FFF2-40B4-BE49-F238E27FC236}">
                <a16:creationId xmlns:a16="http://schemas.microsoft.com/office/drawing/2014/main" id="{00491A47-3298-7CDD-8B8F-B2500C1638D3}"/>
              </a:ext>
            </a:extLst>
          </p:cNvPr>
          <p:cNvSpPr>
            <a:spLocks noGrp="1"/>
          </p:cNvSpPr>
          <p:nvPr>
            <p:ph type="body" sz="quarter" idx="13"/>
          </p:nvPr>
        </p:nvSpPr>
        <p:spPr/>
        <p:txBody>
          <a:bodyPr>
            <a:normAutofit/>
          </a:bodyPr>
          <a:lstStyle/>
          <a:p>
            <a:pPr>
              <a:lnSpc>
                <a:spcPct val="150000"/>
              </a:lnSpc>
            </a:pPr>
            <a:r>
              <a:rPr lang="sv-FI" sz="2400" b="1" dirty="0" err="1"/>
              <a:t>Pääsääntö</a:t>
            </a:r>
            <a:r>
              <a:rPr lang="sv-FI" sz="2400" b="1" dirty="0"/>
              <a:t>: </a:t>
            </a:r>
            <a:r>
              <a:rPr lang="sv-FI" sz="2400" b="1" dirty="0" err="1"/>
              <a:t>Sopimus</a:t>
            </a:r>
            <a:r>
              <a:rPr lang="sv-FI" sz="2400" b="1" dirty="0"/>
              <a:t> </a:t>
            </a:r>
            <a:r>
              <a:rPr lang="sv-FI" sz="2400" b="1" dirty="0" err="1"/>
              <a:t>sitoo</a:t>
            </a:r>
            <a:r>
              <a:rPr lang="sv-FI" sz="2400" b="1" dirty="0"/>
              <a:t> </a:t>
            </a:r>
            <a:r>
              <a:rPr lang="sv-FI" sz="2400" b="1" dirty="0" err="1"/>
              <a:t>sellaisenaan</a:t>
            </a:r>
            <a:r>
              <a:rPr lang="sv-FI" sz="2400" b="1" dirty="0"/>
              <a:t>, </a:t>
            </a:r>
            <a:r>
              <a:rPr lang="sv-FI" sz="2400" b="1" dirty="0" err="1"/>
              <a:t>muutokset</a:t>
            </a:r>
            <a:r>
              <a:rPr lang="sv-FI" sz="2400" b="1" dirty="0"/>
              <a:t> </a:t>
            </a:r>
            <a:r>
              <a:rPr lang="sv-FI" sz="2400" b="1" dirty="0" err="1"/>
              <a:t>eivät</a:t>
            </a:r>
            <a:r>
              <a:rPr lang="sv-FI" sz="2400" b="1" dirty="0"/>
              <a:t> </a:t>
            </a:r>
            <a:r>
              <a:rPr lang="sv-FI" sz="2400" b="1" dirty="0" err="1"/>
              <a:t>ole</a:t>
            </a:r>
            <a:r>
              <a:rPr lang="sv-FI" sz="2400" b="1" dirty="0"/>
              <a:t> </a:t>
            </a:r>
            <a:r>
              <a:rPr lang="sv-FI" sz="2400" b="1" dirty="0" err="1"/>
              <a:t>mahdollisia</a:t>
            </a:r>
            <a:r>
              <a:rPr lang="sv-FI" sz="2400" b="1" dirty="0"/>
              <a:t> </a:t>
            </a:r>
            <a:r>
              <a:rPr lang="sv-FI" sz="2400" b="1" dirty="0" err="1"/>
              <a:t>kesken</a:t>
            </a:r>
            <a:r>
              <a:rPr lang="sv-FI" sz="2400" b="1" dirty="0"/>
              <a:t> </a:t>
            </a:r>
            <a:r>
              <a:rPr lang="sv-FI" sz="2400" b="1" dirty="0" err="1"/>
              <a:t>sopimuskautta</a:t>
            </a:r>
            <a:endParaRPr lang="sv-FI" sz="2400" b="1" dirty="0"/>
          </a:p>
          <a:p>
            <a:pPr>
              <a:lnSpc>
                <a:spcPct val="150000"/>
              </a:lnSpc>
            </a:pPr>
            <a:r>
              <a:rPr lang="sv-FI" sz="2400" dirty="0" err="1"/>
              <a:t>Sopimuksen</a:t>
            </a:r>
            <a:r>
              <a:rPr lang="sv-FI" sz="2400" dirty="0"/>
              <a:t> </a:t>
            </a:r>
            <a:r>
              <a:rPr lang="sv-FI" sz="2400" dirty="0" err="1"/>
              <a:t>muutos</a:t>
            </a:r>
            <a:r>
              <a:rPr lang="sv-FI" sz="2400" dirty="0"/>
              <a:t> </a:t>
            </a:r>
            <a:r>
              <a:rPr lang="sv-FI" sz="2400" dirty="0" err="1"/>
              <a:t>käytännön</a:t>
            </a:r>
            <a:r>
              <a:rPr lang="sv-FI" sz="2400" dirty="0"/>
              <a:t> </a:t>
            </a:r>
            <a:r>
              <a:rPr lang="sv-FI" sz="2400" dirty="0" err="1"/>
              <a:t>kautta</a:t>
            </a:r>
            <a:r>
              <a:rPr lang="sv-FI" sz="2400" dirty="0"/>
              <a:t> </a:t>
            </a:r>
          </a:p>
          <a:p>
            <a:pPr>
              <a:lnSpc>
                <a:spcPct val="150000"/>
              </a:lnSpc>
            </a:pPr>
            <a:r>
              <a:rPr lang="sv-FI" sz="2400" dirty="0" err="1"/>
              <a:t>Sopimuksen</a:t>
            </a:r>
            <a:r>
              <a:rPr lang="sv-FI" sz="2400" dirty="0"/>
              <a:t> </a:t>
            </a:r>
            <a:r>
              <a:rPr lang="sv-FI" sz="2400" dirty="0" err="1"/>
              <a:t>muutos</a:t>
            </a:r>
            <a:r>
              <a:rPr lang="sv-FI" sz="2400" dirty="0"/>
              <a:t> </a:t>
            </a:r>
            <a:r>
              <a:rPr lang="sv-FI" sz="2400" dirty="0" err="1"/>
              <a:t>neuvottelemalla</a:t>
            </a:r>
            <a:endParaRPr lang="sv-FI" sz="2400" dirty="0"/>
          </a:p>
          <a:p>
            <a:pPr lvl="1">
              <a:lnSpc>
                <a:spcPct val="150000"/>
              </a:lnSpc>
            </a:pPr>
            <a:r>
              <a:rPr lang="fi-FI" sz="2000" dirty="0"/>
              <a:t>On yleistä ja normaalia että sopimuksia muutetaan ja neuvotellaan uusiksi ilman oikeudenkäyntiä </a:t>
            </a:r>
          </a:p>
        </p:txBody>
      </p:sp>
    </p:spTree>
    <p:extLst>
      <p:ext uri="{BB962C8B-B14F-4D97-AF65-F5344CB8AC3E}">
        <p14:creationId xmlns:p14="http://schemas.microsoft.com/office/powerpoint/2010/main" val="3989422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94A090-F0D6-4430-5EE3-08942D4411DB}"/>
              </a:ext>
            </a:extLst>
          </p:cNvPr>
          <p:cNvSpPr>
            <a:spLocks noGrp="1"/>
          </p:cNvSpPr>
          <p:nvPr>
            <p:ph type="title"/>
          </p:nvPr>
        </p:nvSpPr>
        <p:spPr>
          <a:xfrm>
            <a:off x="365760" y="365126"/>
            <a:ext cx="8388096" cy="1138821"/>
          </a:xfrm>
        </p:spPr>
        <p:txBody>
          <a:bodyPr anchor="ctr">
            <a:normAutofit/>
          </a:bodyPr>
          <a:lstStyle/>
          <a:p>
            <a:r>
              <a:rPr lang="sv-FI" dirty="0" err="1"/>
              <a:t>Sopimuksen</a:t>
            </a:r>
            <a:r>
              <a:rPr lang="sv-FI" dirty="0"/>
              <a:t> </a:t>
            </a:r>
            <a:r>
              <a:rPr lang="sv-FI" dirty="0" err="1"/>
              <a:t>muuttaminen</a:t>
            </a:r>
            <a:r>
              <a:rPr lang="sv-FI" dirty="0"/>
              <a:t>, </a:t>
            </a:r>
            <a:r>
              <a:rPr lang="sv-FI" dirty="0" err="1"/>
              <a:t>olosuhdemuutos</a:t>
            </a:r>
            <a:r>
              <a:rPr lang="sv-FI" dirty="0"/>
              <a:t> </a:t>
            </a:r>
            <a:endParaRPr lang="fi-FI" dirty="0"/>
          </a:p>
        </p:txBody>
      </p:sp>
      <p:sp>
        <p:nvSpPr>
          <p:cNvPr id="3" name="Päivämäärän paikkamerkki 2">
            <a:extLst>
              <a:ext uri="{FF2B5EF4-FFF2-40B4-BE49-F238E27FC236}">
                <a16:creationId xmlns:a16="http://schemas.microsoft.com/office/drawing/2014/main" id="{CDA0F314-5E35-BA39-980F-5CD151306728}"/>
              </a:ext>
            </a:extLst>
          </p:cNvPr>
          <p:cNvSpPr>
            <a:spLocks noGrp="1"/>
          </p:cNvSpPr>
          <p:nvPr>
            <p:ph type="dt" sz="half" idx="10"/>
          </p:nvPr>
        </p:nvSpPr>
        <p:spPr>
          <a:xfrm>
            <a:off x="2637926" y="6356351"/>
            <a:ext cx="2057400" cy="365125"/>
          </a:xfrm>
        </p:spPr>
        <p:txBody>
          <a:bodyPr anchor="ctr">
            <a:normAutofit/>
          </a:bodyPr>
          <a:lstStyle/>
          <a:p>
            <a:pPr>
              <a:spcAft>
                <a:spcPts val="600"/>
              </a:spcAft>
            </a:pPr>
            <a:fld id="{C108CBBD-2000-5E4D-8AB5-B38030D3A6C3}" type="datetime1">
              <a:rPr lang="fi-FI" smtClean="0"/>
              <a:pPr>
                <a:spcAft>
                  <a:spcPts val="600"/>
                </a:spcAft>
              </a:pPr>
              <a:t>16.1.2026</a:t>
            </a:fld>
            <a:endParaRPr lang="en-US"/>
          </a:p>
        </p:txBody>
      </p:sp>
      <p:sp>
        <p:nvSpPr>
          <p:cNvPr id="4" name="Dian numeron paikkamerkki 3">
            <a:extLst>
              <a:ext uri="{FF2B5EF4-FFF2-40B4-BE49-F238E27FC236}">
                <a16:creationId xmlns:a16="http://schemas.microsoft.com/office/drawing/2014/main" id="{C1E3599D-ED0A-FA6B-5076-99A293E76260}"/>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F67AEAFC-5A17-6444-9C7A-04144157F218}" type="slidenum">
              <a:rPr lang="fi-FI" smtClean="0"/>
              <a:pPr>
                <a:spcAft>
                  <a:spcPts val="600"/>
                </a:spcAft>
              </a:pPr>
              <a:t>16</a:t>
            </a:fld>
            <a:endParaRPr lang="fi-FI"/>
          </a:p>
        </p:txBody>
      </p:sp>
      <p:graphicFrame>
        <p:nvGraphicFramePr>
          <p:cNvPr id="7" name="Tekstin paikkamerkki 4">
            <a:extLst>
              <a:ext uri="{FF2B5EF4-FFF2-40B4-BE49-F238E27FC236}">
                <a16:creationId xmlns:a16="http://schemas.microsoft.com/office/drawing/2014/main" id="{23198C74-3751-5229-C963-38AE954877D4}"/>
              </a:ext>
            </a:extLst>
          </p:cNvPr>
          <p:cNvGraphicFramePr/>
          <p:nvPr>
            <p:extLst>
              <p:ext uri="{D42A27DB-BD31-4B8C-83A1-F6EECF244321}">
                <p14:modId xmlns:p14="http://schemas.microsoft.com/office/powerpoint/2010/main" val="259319909"/>
              </p:ext>
            </p:extLst>
          </p:nvPr>
        </p:nvGraphicFramePr>
        <p:xfrm>
          <a:off x="967666" y="1628775"/>
          <a:ext cx="7075503" cy="389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5148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E552E6-5E9F-E790-8FD3-E677CD81D072}"/>
              </a:ext>
            </a:extLst>
          </p:cNvPr>
          <p:cNvSpPr>
            <a:spLocks noGrp="1"/>
          </p:cNvSpPr>
          <p:nvPr>
            <p:ph type="title"/>
          </p:nvPr>
        </p:nvSpPr>
        <p:spPr/>
        <p:txBody>
          <a:bodyPr/>
          <a:lstStyle/>
          <a:p>
            <a:r>
              <a:rPr lang="fi-FI" dirty="0"/>
              <a:t>Sopimuksen pätemättömyys</a:t>
            </a:r>
          </a:p>
        </p:txBody>
      </p:sp>
      <p:sp>
        <p:nvSpPr>
          <p:cNvPr id="3" name="Päivämäärän paikkamerkki 2">
            <a:extLst>
              <a:ext uri="{FF2B5EF4-FFF2-40B4-BE49-F238E27FC236}">
                <a16:creationId xmlns:a16="http://schemas.microsoft.com/office/drawing/2014/main" id="{A4E80A6B-81E0-1A86-DA92-74FE020B2AE3}"/>
              </a:ext>
            </a:extLst>
          </p:cNvPr>
          <p:cNvSpPr>
            <a:spLocks noGrp="1"/>
          </p:cNvSpPr>
          <p:nvPr>
            <p:ph type="dt" sz="half" idx="10"/>
          </p:nvPr>
        </p:nvSpPr>
        <p:spPr/>
        <p:txBody>
          <a:bodyPr/>
          <a:lstStyle/>
          <a:p>
            <a:r>
              <a:rPr lang="fi-FI" dirty="0"/>
              <a:t>26.9.2023</a:t>
            </a:r>
            <a:endParaRPr lang="en-US" dirty="0"/>
          </a:p>
        </p:txBody>
      </p:sp>
      <p:sp>
        <p:nvSpPr>
          <p:cNvPr id="4" name="Dian numeron paikkamerkki 3">
            <a:extLst>
              <a:ext uri="{FF2B5EF4-FFF2-40B4-BE49-F238E27FC236}">
                <a16:creationId xmlns:a16="http://schemas.microsoft.com/office/drawing/2014/main" id="{B49A4D3B-F134-3397-B177-96622FBB97BE}"/>
              </a:ext>
            </a:extLst>
          </p:cNvPr>
          <p:cNvSpPr>
            <a:spLocks noGrp="1"/>
          </p:cNvSpPr>
          <p:nvPr>
            <p:ph type="sldNum" sz="quarter" idx="12"/>
          </p:nvPr>
        </p:nvSpPr>
        <p:spPr/>
        <p:txBody>
          <a:bodyPr/>
          <a:lstStyle/>
          <a:p>
            <a:fld id="{F67AEAFC-5A17-6444-9C7A-04144157F218}" type="slidenum">
              <a:rPr lang="fi-FI" smtClean="0"/>
              <a:t>17</a:t>
            </a:fld>
            <a:endParaRPr lang="fi-FI"/>
          </a:p>
        </p:txBody>
      </p:sp>
      <p:sp>
        <p:nvSpPr>
          <p:cNvPr id="5" name="Tekstin paikkamerkki 4">
            <a:extLst>
              <a:ext uri="{FF2B5EF4-FFF2-40B4-BE49-F238E27FC236}">
                <a16:creationId xmlns:a16="http://schemas.microsoft.com/office/drawing/2014/main" id="{C8CBA92D-CCAE-DE6A-41C8-1356DAAEF365}"/>
              </a:ext>
            </a:extLst>
          </p:cNvPr>
          <p:cNvSpPr>
            <a:spLocks noGrp="1"/>
          </p:cNvSpPr>
          <p:nvPr>
            <p:ph type="body" sz="quarter" idx="13"/>
          </p:nvPr>
        </p:nvSpPr>
        <p:spPr/>
        <p:txBody>
          <a:bodyPr>
            <a:normAutofit/>
          </a:bodyPr>
          <a:lstStyle/>
          <a:p>
            <a:pPr marL="0" lvl="1" indent="269875">
              <a:buFont typeface="Wingdings" panose="05000000000000000000" pitchFamily="2" charset="2"/>
              <a:buChar char="Ø"/>
            </a:pPr>
            <a:r>
              <a:rPr lang="fi-FI" sz="2000" dirty="0">
                <a:solidFill>
                  <a:srgbClr val="000000"/>
                </a:solidFill>
              </a:rPr>
              <a:t>Pätemättömyysperusteet</a:t>
            </a:r>
          </a:p>
          <a:p>
            <a:pPr marL="539750" lvl="1" indent="-269875">
              <a:buFont typeface="Wingdings" panose="05000000000000000000" pitchFamily="2" charset="2"/>
              <a:buChar char="Ø"/>
            </a:pPr>
            <a:r>
              <a:rPr lang="fi-FI" sz="2000" dirty="0">
                <a:solidFill>
                  <a:srgbClr val="000000"/>
                </a:solidFill>
              </a:rPr>
              <a:t>p</a:t>
            </a:r>
            <a:r>
              <a:rPr lang="fi-FI" sz="2000" b="0" i="0" dirty="0">
                <a:solidFill>
                  <a:srgbClr val="000000"/>
                </a:solidFill>
                <a:effectLst/>
              </a:rPr>
              <a:t>akottaminen</a:t>
            </a:r>
          </a:p>
          <a:p>
            <a:pPr marL="539750" lvl="1" indent="-269875">
              <a:buFont typeface="Wingdings" panose="05000000000000000000" pitchFamily="2" charset="2"/>
              <a:buChar char="Ø"/>
            </a:pPr>
            <a:r>
              <a:rPr lang="fi-FI" sz="2000" dirty="0">
                <a:solidFill>
                  <a:srgbClr val="000000"/>
                </a:solidFill>
              </a:rPr>
              <a:t>petollinen viettely</a:t>
            </a:r>
          </a:p>
          <a:p>
            <a:pPr marL="539750" lvl="1" indent="-269875">
              <a:buFont typeface="Wingdings" panose="05000000000000000000" pitchFamily="2" charset="2"/>
              <a:buChar char="Ø"/>
            </a:pPr>
            <a:r>
              <a:rPr lang="fi-FI" sz="2000" b="0" i="0" dirty="0">
                <a:solidFill>
                  <a:srgbClr val="000000"/>
                </a:solidFill>
                <a:effectLst/>
              </a:rPr>
              <a:t>toisen pulan, ymmärtämättömyyden, kevytmielisyyden tai riippuvaisen aseman hyväksikäyttö, epäsuhtainen etu</a:t>
            </a:r>
          </a:p>
          <a:p>
            <a:pPr marL="539750" lvl="1" indent="-269875">
              <a:buFont typeface="Wingdings" panose="05000000000000000000" pitchFamily="2" charset="2"/>
              <a:buChar char="Ø"/>
            </a:pPr>
            <a:r>
              <a:rPr lang="fi-FI" sz="2000" dirty="0">
                <a:solidFill>
                  <a:srgbClr val="000000"/>
                </a:solidFill>
              </a:rPr>
              <a:t>Erehdys</a:t>
            </a:r>
          </a:p>
          <a:p>
            <a:pPr marL="539750" lvl="1" indent="-269875">
              <a:buFont typeface="Wingdings" panose="05000000000000000000" pitchFamily="2" charset="2"/>
              <a:buChar char="Ø"/>
            </a:pPr>
            <a:endParaRPr lang="fi-FI" sz="2000" dirty="0">
              <a:solidFill>
                <a:srgbClr val="000000"/>
              </a:solidFill>
            </a:endParaRPr>
          </a:p>
          <a:p>
            <a:pPr marL="269875" lvl="1" indent="-269875">
              <a:buFont typeface="Wingdings" panose="05000000000000000000" pitchFamily="2" charset="2"/>
              <a:buChar char="Ø"/>
            </a:pPr>
            <a:r>
              <a:rPr lang="fi-FI" sz="2000" b="0" i="0" dirty="0">
                <a:solidFill>
                  <a:srgbClr val="000000"/>
                </a:solidFill>
                <a:effectLst/>
              </a:rPr>
              <a:t>Pätev</a:t>
            </a:r>
            <a:r>
              <a:rPr lang="fi-FI" sz="2000" dirty="0">
                <a:solidFill>
                  <a:srgbClr val="000000"/>
                </a:solidFill>
              </a:rPr>
              <a:t>äänkään sopimukseen ei saa vedota, jos se on tehty kunnianvastaisissa ja arvottomissa olosuhteissa </a:t>
            </a:r>
          </a:p>
          <a:p>
            <a:pPr marL="269875" lvl="1" indent="-269875">
              <a:buFont typeface="Wingdings" panose="05000000000000000000" pitchFamily="2" charset="2"/>
              <a:buChar char="Ø"/>
            </a:pPr>
            <a:endParaRPr lang="fi-FI" sz="2000" dirty="0">
              <a:solidFill>
                <a:srgbClr val="000000"/>
              </a:solidFill>
            </a:endParaRPr>
          </a:p>
          <a:p>
            <a:pPr marL="269875" lvl="1" indent="-269875">
              <a:buFont typeface="Wingdings" panose="05000000000000000000" pitchFamily="2" charset="2"/>
              <a:buChar char="Ø"/>
            </a:pPr>
            <a:r>
              <a:rPr lang="fi-FI" sz="2000" b="0" i="0" dirty="0">
                <a:solidFill>
                  <a:srgbClr val="000000"/>
                </a:solidFill>
                <a:effectLst/>
              </a:rPr>
              <a:t>Kohtuullistaminen </a:t>
            </a:r>
            <a:r>
              <a:rPr lang="fi-FI" sz="2000" b="0" i="0" dirty="0" err="1">
                <a:solidFill>
                  <a:srgbClr val="000000"/>
                </a:solidFill>
                <a:effectLst/>
              </a:rPr>
              <a:t>OikTL</a:t>
            </a:r>
            <a:r>
              <a:rPr lang="fi-FI" sz="2000" b="0" i="0" dirty="0">
                <a:solidFill>
                  <a:srgbClr val="000000"/>
                </a:solidFill>
                <a:effectLst/>
              </a:rPr>
              <a:t> 36 §:n nojalla</a:t>
            </a:r>
          </a:p>
          <a:p>
            <a:pPr marL="285750" lvl="1" indent="344488">
              <a:buFont typeface="Wingdings" panose="05000000000000000000" pitchFamily="2" charset="2"/>
              <a:buChar char="Ø"/>
            </a:pPr>
            <a:endParaRPr lang="fi-FI" sz="1400" b="0" i="0" dirty="0">
              <a:solidFill>
                <a:srgbClr val="000000"/>
              </a:solidFill>
              <a:effectLst/>
            </a:endParaRPr>
          </a:p>
          <a:p>
            <a:pPr marL="285750">
              <a:buFont typeface="Wingdings" panose="05000000000000000000" pitchFamily="2" charset="2"/>
              <a:buChar char="§"/>
            </a:pPr>
            <a:endParaRPr lang="fi-FI" dirty="0"/>
          </a:p>
        </p:txBody>
      </p:sp>
    </p:spTree>
    <p:extLst>
      <p:ext uri="{BB962C8B-B14F-4D97-AF65-F5344CB8AC3E}">
        <p14:creationId xmlns:p14="http://schemas.microsoft.com/office/powerpoint/2010/main" val="1659960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E7ACD06-254A-AA26-232F-648B79DBF5E0}"/>
              </a:ext>
            </a:extLst>
          </p:cNvPr>
          <p:cNvSpPr>
            <a:spLocks noGrp="1"/>
          </p:cNvSpPr>
          <p:nvPr>
            <p:ph type="dt" sz="half" idx="10"/>
          </p:nvPr>
        </p:nvSpPr>
        <p:spPr/>
        <p:txBody>
          <a:bodyPr/>
          <a:lstStyle/>
          <a:p>
            <a:fld id="{8C253778-75DA-064D-98B6-AB3B23040CE0}" type="datetime1">
              <a:rPr lang="fi-FI" smtClean="0"/>
              <a:t>16.1.2026</a:t>
            </a:fld>
            <a:endParaRPr lang="en-US"/>
          </a:p>
        </p:txBody>
      </p:sp>
      <p:sp>
        <p:nvSpPr>
          <p:cNvPr id="3" name="Otsikko 2">
            <a:extLst>
              <a:ext uri="{FF2B5EF4-FFF2-40B4-BE49-F238E27FC236}">
                <a16:creationId xmlns:a16="http://schemas.microsoft.com/office/drawing/2014/main" id="{2C1CEE0D-8536-C1CC-BCB3-D58B7FB0719A}"/>
              </a:ext>
            </a:extLst>
          </p:cNvPr>
          <p:cNvSpPr>
            <a:spLocks noGrp="1"/>
          </p:cNvSpPr>
          <p:nvPr>
            <p:ph type="title"/>
          </p:nvPr>
        </p:nvSpPr>
        <p:spPr>
          <a:xfrm>
            <a:off x="4354224" y="468974"/>
            <a:ext cx="4509221" cy="732125"/>
          </a:xfrm>
        </p:spPr>
        <p:txBody>
          <a:bodyPr/>
          <a:lstStyle/>
          <a:p>
            <a:r>
              <a:rPr lang="sv-FI" dirty="0"/>
              <a:t>OIKTL 36§</a:t>
            </a:r>
            <a:endParaRPr lang="fi-FI" dirty="0"/>
          </a:p>
        </p:txBody>
      </p:sp>
      <p:sp>
        <p:nvSpPr>
          <p:cNvPr id="4" name="Tekstin paikkamerkki 3">
            <a:extLst>
              <a:ext uri="{FF2B5EF4-FFF2-40B4-BE49-F238E27FC236}">
                <a16:creationId xmlns:a16="http://schemas.microsoft.com/office/drawing/2014/main" id="{AA7244C6-EAEA-F57B-4E05-C9A1662B0CB2}"/>
              </a:ext>
            </a:extLst>
          </p:cNvPr>
          <p:cNvSpPr>
            <a:spLocks noGrp="1"/>
          </p:cNvSpPr>
          <p:nvPr>
            <p:ph type="body" idx="1"/>
          </p:nvPr>
        </p:nvSpPr>
        <p:spPr>
          <a:xfrm>
            <a:off x="4356100" y="1045029"/>
            <a:ext cx="4507345" cy="4068147"/>
          </a:xfrm>
        </p:spPr>
        <p:txBody>
          <a:bodyPr>
            <a:normAutofit fontScale="85000" lnSpcReduction="20000"/>
          </a:bodyPr>
          <a:lstStyle/>
          <a:p>
            <a:endParaRPr lang="fi-FI" dirty="0"/>
          </a:p>
          <a:p>
            <a:r>
              <a:rPr lang="fi-FI" dirty="0"/>
              <a:t>Jos oikeustoimen ehto on kohtuuton tai sen soveltaminen johtaisi kohtuuttomuuteen, ehtoa voidaan joko sovitella tai jättää se huomioon ottamatta. Kohtuuttomuutta arvosteltaessa on otettava huomioon oikeustoimen koko sisältö, osapuolten asema, oikeustointa tehtäessä ja sen jälkeen vallinneet olosuhteet sekä muut seikat.</a:t>
            </a:r>
          </a:p>
          <a:p>
            <a:endParaRPr lang="fi-FI" dirty="0"/>
          </a:p>
          <a:p>
            <a:r>
              <a:rPr lang="fi-FI" dirty="0"/>
              <a:t>Jos 1 momentissa tarkoitettu ehto on sellainen, että sopimuksen jääminen voimaan muilta osin muuttumattomana ei ole ehdon sovittelun vuoksi kohtuullista, sopimusta voidaan sovitella muiltakin osin tai se voidaan määrätä raukeamaan.</a:t>
            </a:r>
          </a:p>
          <a:p>
            <a:endParaRPr lang="fi-FI" dirty="0"/>
          </a:p>
          <a:p>
            <a:r>
              <a:rPr lang="fi-FI" dirty="0"/>
              <a:t>Oikeustoimen ehtona pidetään myös vastikkeen määrää koskevaa sitoumusta.</a:t>
            </a:r>
          </a:p>
        </p:txBody>
      </p:sp>
      <p:sp>
        <p:nvSpPr>
          <p:cNvPr id="5" name="Dian numeron paikkamerkki 4">
            <a:extLst>
              <a:ext uri="{FF2B5EF4-FFF2-40B4-BE49-F238E27FC236}">
                <a16:creationId xmlns:a16="http://schemas.microsoft.com/office/drawing/2014/main" id="{84931D9D-9076-2B69-9AFB-AE3C6A1F5BE8}"/>
              </a:ext>
            </a:extLst>
          </p:cNvPr>
          <p:cNvSpPr>
            <a:spLocks noGrp="1"/>
          </p:cNvSpPr>
          <p:nvPr>
            <p:ph type="sldNum" sz="quarter" idx="12"/>
          </p:nvPr>
        </p:nvSpPr>
        <p:spPr/>
        <p:txBody>
          <a:bodyPr/>
          <a:lstStyle/>
          <a:p>
            <a:fld id="{F67AEAFC-5A17-6444-9C7A-04144157F218}" type="slidenum">
              <a:rPr lang="fi-FI" smtClean="0"/>
              <a:t>18</a:t>
            </a:fld>
            <a:endParaRPr lang="fi-FI"/>
          </a:p>
        </p:txBody>
      </p:sp>
    </p:spTree>
    <p:extLst>
      <p:ext uri="{BB962C8B-B14F-4D97-AF65-F5344CB8AC3E}">
        <p14:creationId xmlns:p14="http://schemas.microsoft.com/office/powerpoint/2010/main" val="1459052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B5FDC6-BA29-6505-E2A7-F2CDADB46129}"/>
              </a:ext>
            </a:extLst>
          </p:cNvPr>
          <p:cNvSpPr>
            <a:spLocks noGrp="1"/>
          </p:cNvSpPr>
          <p:nvPr>
            <p:ph type="title"/>
          </p:nvPr>
        </p:nvSpPr>
        <p:spPr/>
        <p:txBody>
          <a:bodyPr/>
          <a:lstStyle/>
          <a:p>
            <a:r>
              <a:rPr lang="sv-FI" dirty="0" err="1"/>
              <a:t>Sopimuksen</a:t>
            </a:r>
            <a:r>
              <a:rPr lang="sv-FI" dirty="0"/>
              <a:t> </a:t>
            </a:r>
            <a:r>
              <a:rPr lang="sv-FI" dirty="0" err="1"/>
              <a:t>kohtuulistaminen</a:t>
            </a:r>
            <a:endParaRPr lang="fi-FI" dirty="0"/>
          </a:p>
        </p:txBody>
      </p:sp>
      <p:sp>
        <p:nvSpPr>
          <p:cNvPr id="3" name="Päivämäärän paikkamerkki 2">
            <a:extLst>
              <a:ext uri="{FF2B5EF4-FFF2-40B4-BE49-F238E27FC236}">
                <a16:creationId xmlns:a16="http://schemas.microsoft.com/office/drawing/2014/main" id="{316E38C3-B27A-2407-D19B-A398980E9D74}"/>
              </a:ext>
            </a:extLst>
          </p:cNvPr>
          <p:cNvSpPr>
            <a:spLocks noGrp="1"/>
          </p:cNvSpPr>
          <p:nvPr>
            <p:ph type="dt" sz="half" idx="10"/>
          </p:nvPr>
        </p:nvSpPr>
        <p:spPr/>
        <p:txBody>
          <a:bodyPr/>
          <a:lstStyle/>
          <a:p>
            <a:fld id="{C108CBBD-2000-5E4D-8AB5-B38030D3A6C3}" type="datetime1">
              <a:rPr lang="fi-FI" smtClean="0"/>
              <a:t>16.1.2026</a:t>
            </a:fld>
            <a:endParaRPr lang="en-US"/>
          </a:p>
        </p:txBody>
      </p:sp>
      <p:sp>
        <p:nvSpPr>
          <p:cNvPr id="4" name="Dian numeron paikkamerkki 3">
            <a:extLst>
              <a:ext uri="{FF2B5EF4-FFF2-40B4-BE49-F238E27FC236}">
                <a16:creationId xmlns:a16="http://schemas.microsoft.com/office/drawing/2014/main" id="{202CCAB2-2DDB-2454-1BD0-11AFA0E0098C}"/>
              </a:ext>
            </a:extLst>
          </p:cNvPr>
          <p:cNvSpPr>
            <a:spLocks noGrp="1"/>
          </p:cNvSpPr>
          <p:nvPr>
            <p:ph type="sldNum" sz="quarter" idx="12"/>
          </p:nvPr>
        </p:nvSpPr>
        <p:spPr/>
        <p:txBody>
          <a:bodyPr/>
          <a:lstStyle/>
          <a:p>
            <a:fld id="{F67AEAFC-5A17-6444-9C7A-04144157F218}" type="slidenum">
              <a:rPr lang="fi-FI" smtClean="0"/>
              <a:t>19</a:t>
            </a:fld>
            <a:endParaRPr lang="fi-FI" dirty="0"/>
          </a:p>
        </p:txBody>
      </p:sp>
      <p:sp>
        <p:nvSpPr>
          <p:cNvPr id="5" name="Tekstin paikkamerkki 4">
            <a:extLst>
              <a:ext uri="{FF2B5EF4-FFF2-40B4-BE49-F238E27FC236}">
                <a16:creationId xmlns:a16="http://schemas.microsoft.com/office/drawing/2014/main" id="{A5713B3B-D156-3C89-20D6-51E2435E2E05}"/>
              </a:ext>
            </a:extLst>
          </p:cNvPr>
          <p:cNvSpPr>
            <a:spLocks noGrp="1"/>
          </p:cNvSpPr>
          <p:nvPr>
            <p:ph type="body" sz="quarter" idx="13"/>
          </p:nvPr>
        </p:nvSpPr>
        <p:spPr/>
        <p:txBody>
          <a:bodyPr>
            <a:normAutofit/>
          </a:bodyPr>
          <a:lstStyle/>
          <a:p>
            <a:pPr marL="0" marR="0" lvl="0" indent="-285750" algn="l" defTabSz="914400" rtl="0" eaLnBrk="1" fontAlgn="auto" latinLnBrk="0" hangingPunct="1">
              <a:lnSpc>
                <a:spcPct val="100000"/>
              </a:lnSpc>
              <a:spcBef>
                <a:spcPts val="1000"/>
              </a:spcBef>
              <a:spcAft>
                <a:spcPts val="0"/>
              </a:spcAft>
              <a:buClr>
                <a:srgbClr val="595959"/>
              </a:buClr>
              <a:buSzPct val="80000"/>
              <a:buFont typeface="Arial" charset="0"/>
              <a:buChar char="•"/>
              <a:tabLst/>
              <a:defRPr/>
            </a:pPr>
            <a:r>
              <a:rPr kumimoji="0" lang="fi-FI" sz="2000" b="0" i="0" u="none" strike="noStrike" kern="1200" cap="none" spc="0" normalizeH="0" baseline="0" noProof="0" dirty="0">
                <a:ln>
                  <a:noFill/>
                </a:ln>
                <a:solidFill>
                  <a:srgbClr val="595959"/>
                </a:solidFill>
                <a:effectLst/>
                <a:uLnTx/>
                <a:uFillTx/>
                <a:latin typeface="Calibri" panose="020F0502020204030204"/>
                <a:ea typeface="+mn-ea"/>
                <a:cs typeface="+mn-cs"/>
              </a:rPr>
              <a:t>Mikäli sopimus </a:t>
            </a:r>
            <a:r>
              <a:rPr kumimoji="0" lang="fi-FI" sz="2000" b="1" i="0" u="none" strike="noStrike" kern="1200" cap="none" spc="0" normalizeH="0" baseline="0" noProof="0" dirty="0">
                <a:ln>
                  <a:noFill/>
                </a:ln>
                <a:solidFill>
                  <a:srgbClr val="595959"/>
                </a:solidFill>
                <a:effectLst/>
                <a:uLnTx/>
                <a:uFillTx/>
                <a:latin typeface="Calibri" panose="020F0502020204030204"/>
                <a:ea typeface="+mn-ea"/>
                <a:cs typeface="+mn-cs"/>
              </a:rPr>
              <a:t>on/on tullut </a:t>
            </a:r>
            <a:r>
              <a:rPr kumimoji="0" lang="fi-FI" sz="2000" b="0" i="0" u="none" strike="noStrike" kern="1200" cap="none" spc="0" normalizeH="0" baseline="0" noProof="0" dirty="0">
                <a:ln>
                  <a:noFill/>
                </a:ln>
                <a:solidFill>
                  <a:srgbClr val="595959"/>
                </a:solidFill>
                <a:effectLst/>
                <a:uLnTx/>
                <a:uFillTx/>
                <a:latin typeface="Calibri" panose="020F0502020204030204"/>
                <a:ea typeface="+mn-ea"/>
                <a:cs typeface="+mn-cs"/>
              </a:rPr>
              <a:t>kohtuuttomaksi, voi oikeustoimilain 36 § soveltua</a:t>
            </a:r>
          </a:p>
          <a:p>
            <a:pPr marR="0" lvl="0" indent="0" algn="l" defTabSz="914400" rtl="0" eaLnBrk="1" fontAlgn="auto" latinLnBrk="0" hangingPunct="1">
              <a:lnSpc>
                <a:spcPct val="100000"/>
              </a:lnSpc>
              <a:spcBef>
                <a:spcPts val="1000"/>
              </a:spcBef>
              <a:spcAft>
                <a:spcPts val="0"/>
              </a:spcAft>
              <a:buClr>
                <a:srgbClr val="595959"/>
              </a:buClr>
              <a:buSzPct val="80000"/>
              <a:buNone/>
              <a:tabLst/>
              <a:defRPr/>
            </a:pPr>
            <a:endParaRPr kumimoji="0" lang="fi-FI" sz="20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285750" algn="l" defTabSz="914400" rtl="0" eaLnBrk="1" fontAlgn="auto" latinLnBrk="0" hangingPunct="1">
              <a:lnSpc>
                <a:spcPct val="100000"/>
              </a:lnSpc>
              <a:spcBef>
                <a:spcPts val="1000"/>
              </a:spcBef>
              <a:spcAft>
                <a:spcPts val="0"/>
              </a:spcAft>
              <a:buClr>
                <a:srgbClr val="595959"/>
              </a:buClr>
              <a:buSzPct val="80000"/>
              <a:buFont typeface="Arial" charset="0"/>
              <a:buChar char="•"/>
              <a:tabLst/>
              <a:defRPr/>
            </a:pPr>
            <a:r>
              <a:rPr kumimoji="0" lang="fi-FI" sz="2000" b="0" i="0" u="none" strike="noStrike" kern="1200" cap="none" spc="0" normalizeH="0" baseline="0" noProof="0" dirty="0">
                <a:ln>
                  <a:noFill/>
                </a:ln>
                <a:solidFill>
                  <a:srgbClr val="595959"/>
                </a:solidFill>
                <a:effectLst/>
                <a:uLnTx/>
                <a:uFillTx/>
                <a:latin typeface="Calibri" panose="020F0502020204030204"/>
                <a:ea typeface="+mn-ea"/>
                <a:cs typeface="+mn-cs"/>
              </a:rPr>
              <a:t>Osapuoli vetoaa nimenomaan kohtuuttomuuteen ja 36 § ja pyrkii saamaan muutoksen</a:t>
            </a:r>
          </a:p>
          <a:p>
            <a:pPr marR="0" lvl="0" indent="0" algn="l" defTabSz="914400" rtl="0" eaLnBrk="1" fontAlgn="auto" latinLnBrk="0" hangingPunct="1">
              <a:lnSpc>
                <a:spcPct val="100000"/>
              </a:lnSpc>
              <a:spcBef>
                <a:spcPts val="1000"/>
              </a:spcBef>
              <a:spcAft>
                <a:spcPts val="0"/>
              </a:spcAft>
              <a:buClr>
                <a:srgbClr val="595959"/>
              </a:buClr>
              <a:buSzPct val="80000"/>
              <a:buNone/>
              <a:tabLst/>
              <a:defRPr/>
            </a:pPr>
            <a:endParaRPr kumimoji="0" lang="fi-FI" sz="20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285750" algn="l" defTabSz="914400" rtl="0" eaLnBrk="1" fontAlgn="auto" latinLnBrk="0" hangingPunct="1">
              <a:lnSpc>
                <a:spcPct val="100000"/>
              </a:lnSpc>
              <a:spcBef>
                <a:spcPts val="1000"/>
              </a:spcBef>
              <a:spcAft>
                <a:spcPts val="0"/>
              </a:spcAft>
              <a:buClr>
                <a:srgbClr val="595959"/>
              </a:buClr>
              <a:buSzPct val="80000"/>
              <a:buFont typeface="Arial" charset="0"/>
              <a:buChar char="•"/>
              <a:tabLst/>
              <a:defRPr/>
            </a:pPr>
            <a:r>
              <a:rPr kumimoji="0" lang="fi-FI" sz="2000" b="0" i="0" u="none" strike="noStrike" kern="1200" cap="none" spc="0" normalizeH="0" baseline="0" noProof="0" dirty="0">
                <a:ln>
                  <a:noFill/>
                </a:ln>
                <a:solidFill>
                  <a:srgbClr val="595959"/>
                </a:solidFill>
                <a:effectLst/>
                <a:uLnTx/>
                <a:uFillTx/>
                <a:latin typeface="Calibri" panose="020F0502020204030204"/>
                <a:ea typeface="+mn-ea"/>
                <a:cs typeface="+mn-cs"/>
              </a:rPr>
              <a:t>Ongelmana soveltamisen ja soveltumisen epäselvyys</a:t>
            </a:r>
          </a:p>
          <a:p>
            <a:pPr marR="0" lvl="0" indent="0" algn="l" defTabSz="914400" rtl="0" eaLnBrk="1" fontAlgn="auto" latinLnBrk="0" hangingPunct="1">
              <a:lnSpc>
                <a:spcPct val="100000"/>
              </a:lnSpc>
              <a:spcBef>
                <a:spcPts val="1000"/>
              </a:spcBef>
              <a:spcAft>
                <a:spcPts val="0"/>
              </a:spcAft>
              <a:buClr>
                <a:srgbClr val="595959"/>
              </a:buClr>
              <a:buSzPct val="80000"/>
              <a:buNone/>
              <a:tabLst/>
              <a:defRPr/>
            </a:pPr>
            <a:endParaRPr kumimoji="0" lang="fi-FI" sz="20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285750" algn="l" defTabSz="914400" rtl="0" eaLnBrk="1" fontAlgn="auto" latinLnBrk="0" hangingPunct="1">
              <a:lnSpc>
                <a:spcPct val="100000"/>
              </a:lnSpc>
              <a:spcBef>
                <a:spcPts val="1000"/>
              </a:spcBef>
              <a:spcAft>
                <a:spcPts val="0"/>
              </a:spcAft>
              <a:buClr>
                <a:srgbClr val="595959"/>
              </a:buClr>
              <a:buSzPct val="80000"/>
              <a:buFont typeface="Arial" charset="0"/>
              <a:buChar char="•"/>
              <a:tabLst/>
              <a:defRPr/>
            </a:pPr>
            <a:r>
              <a:rPr kumimoji="0" lang="fi-FI" sz="2000" b="0" i="0" u="none" strike="noStrike" kern="1200" cap="none" spc="0" normalizeH="0" baseline="0" noProof="0" dirty="0">
                <a:ln>
                  <a:noFill/>
                </a:ln>
                <a:solidFill>
                  <a:srgbClr val="595959"/>
                </a:solidFill>
                <a:effectLst/>
                <a:uLnTx/>
                <a:uFillTx/>
                <a:latin typeface="Calibri" panose="020F0502020204030204"/>
                <a:ea typeface="+mn-ea"/>
                <a:cs typeface="+mn-cs"/>
              </a:rPr>
              <a:t>Ehdon sovittelun tai sen huomiotta jättämisen ratkaisee jommankumman asianosaisen vaatimuksesta tuomioistuin</a:t>
            </a:r>
            <a:endParaRPr lang="fi-FI" sz="2000" dirty="0"/>
          </a:p>
        </p:txBody>
      </p:sp>
    </p:spTree>
    <p:extLst>
      <p:ext uri="{BB962C8B-B14F-4D97-AF65-F5344CB8AC3E}">
        <p14:creationId xmlns:p14="http://schemas.microsoft.com/office/powerpoint/2010/main" val="79509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983F8B-762B-3601-55DA-25EC957508CC}"/>
              </a:ext>
            </a:extLst>
          </p:cNvPr>
          <p:cNvSpPr>
            <a:spLocks noGrp="1"/>
          </p:cNvSpPr>
          <p:nvPr>
            <p:ph type="dt" sz="half" idx="10"/>
          </p:nvPr>
        </p:nvSpPr>
        <p:spPr/>
        <p:txBody>
          <a:bodyPr/>
          <a:lstStyle/>
          <a:p>
            <a:fld id="{8C253778-75DA-064D-98B6-AB3B23040CE0}" type="datetime1">
              <a:rPr lang="en-FI" smtClean="0"/>
              <a:t>01/16/2026</a:t>
            </a:fld>
            <a:endParaRPr lang="en-US"/>
          </a:p>
        </p:txBody>
      </p:sp>
      <p:sp>
        <p:nvSpPr>
          <p:cNvPr id="3" name="Title 2">
            <a:extLst>
              <a:ext uri="{FF2B5EF4-FFF2-40B4-BE49-F238E27FC236}">
                <a16:creationId xmlns:a16="http://schemas.microsoft.com/office/drawing/2014/main" id="{B63D96E0-6701-AF64-89F6-739E80E5DD60}"/>
              </a:ext>
            </a:extLst>
          </p:cNvPr>
          <p:cNvSpPr>
            <a:spLocks noGrp="1"/>
          </p:cNvSpPr>
          <p:nvPr>
            <p:ph type="title"/>
          </p:nvPr>
        </p:nvSpPr>
        <p:spPr/>
        <p:txBody>
          <a:bodyPr/>
          <a:lstStyle/>
          <a:p>
            <a:r>
              <a:rPr lang="en-GB" dirty="0" err="1"/>
              <a:t>Luennon</a:t>
            </a:r>
            <a:r>
              <a:rPr lang="en-GB" dirty="0"/>
              <a:t> </a:t>
            </a:r>
            <a:r>
              <a:rPr lang="en-GB" dirty="0" err="1"/>
              <a:t>sisältö</a:t>
            </a:r>
            <a:endParaRPr lang="en-FI" dirty="0"/>
          </a:p>
        </p:txBody>
      </p:sp>
      <p:sp>
        <p:nvSpPr>
          <p:cNvPr id="4" name="Text Placeholder 3">
            <a:extLst>
              <a:ext uri="{FF2B5EF4-FFF2-40B4-BE49-F238E27FC236}">
                <a16:creationId xmlns:a16="http://schemas.microsoft.com/office/drawing/2014/main" id="{619D5F97-ED30-B4FC-8A83-9277241EB48F}"/>
              </a:ext>
            </a:extLst>
          </p:cNvPr>
          <p:cNvSpPr>
            <a:spLocks noGrp="1"/>
          </p:cNvSpPr>
          <p:nvPr>
            <p:ph type="body" idx="1"/>
          </p:nvPr>
        </p:nvSpPr>
        <p:spPr/>
        <p:txBody>
          <a:bodyPr>
            <a:normAutofit fontScale="70000" lnSpcReduction="20000"/>
          </a:bodyPr>
          <a:lstStyle/>
          <a:p>
            <a:pPr marL="342900" indent="-342900">
              <a:buFont typeface="Arial" panose="020B0604020202020204" pitchFamily="34" charset="0"/>
              <a:buChar char="•"/>
            </a:pPr>
            <a:r>
              <a:rPr lang="fi-FI" dirty="0"/>
              <a:t>Sopimusoikeuden peruskäsitteet ja yleiset periaatteet</a:t>
            </a:r>
          </a:p>
          <a:p>
            <a:pPr marL="342900" indent="-342900">
              <a:buFont typeface="Arial" panose="020B0604020202020204" pitchFamily="34" charset="0"/>
              <a:buChar char="•"/>
            </a:pPr>
            <a:r>
              <a:rPr lang="fi-FI" dirty="0"/>
              <a:t>Sopimusten jaottelu ja sopimustyyppien pääpiirteet</a:t>
            </a:r>
          </a:p>
          <a:p>
            <a:pPr marL="342900" indent="-342900">
              <a:buFont typeface="Arial" panose="020B0604020202020204" pitchFamily="34" charset="0"/>
              <a:buChar char="•"/>
            </a:pPr>
            <a:r>
              <a:rPr lang="fi-FI" dirty="0"/>
              <a:t>Sopimuksen sitovuus ja sopimusvapauden rajat</a:t>
            </a:r>
          </a:p>
          <a:p>
            <a:pPr marL="342900" indent="-342900">
              <a:buFont typeface="Arial" panose="020B0604020202020204" pitchFamily="34" charset="0"/>
              <a:buChar char="•"/>
            </a:pPr>
            <a:r>
              <a:rPr lang="fi-FI" dirty="0"/>
              <a:t>Sopimuksen muuttaminen ja ehtojen tarkistaminen</a:t>
            </a:r>
          </a:p>
          <a:p>
            <a:pPr marL="342900" indent="-342900">
              <a:buFont typeface="Arial" panose="020B0604020202020204" pitchFamily="34" charset="0"/>
              <a:buChar char="•"/>
            </a:pPr>
            <a:r>
              <a:rPr lang="fi-FI" dirty="0"/>
              <a:t>Tyypillisimmät sopimusongelmat ja niiden ehkäisy</a:t>
            </a:r>
          </a:p>
          <a:p>
            <a:pPr marL="342900" indent="-342900">
              <a:buFont typeface="Arial" panose="020B0604020202020204" pitchFamily="34" charset="0"/>
              <a:buChar char="•"/>
            </a:pPr>
            <a:r>
              <a:rPr lang="fi-FI" dirty="0"/>
              <a:t>Sopimuksen pätemättömyyden perusteet</a:t>
            </a:r>
          </a:p>
          <a:p>
            <a:pPr marL="342900" indent="-342900">
              <a:buFont typeface="Arial" panose="020B0604020202020204" pitchFamily="34" charset="0"/>
              <a:buChar char="•"/>
            </a:pPr>
            <a:r>
              <a:rPr lang="fi-FI" dirty="0"/>
              <a:t>Reklamaatio ja sen merkitys sopimusoikeudessa</a:t>
            </a:r>
          </a:p>
          <a:p>
            <a:pPr marL="342900" indent="-342900">
              <a:buFont typeface="Arial" panose="020B0604020202020204" pitchFamily="34" charset="0"/>
              <a:buChar char="•"/>
            </a:pPr>
            <a:endParaRPr lang="en-FI" dirty="0"/>
          </a:p>
        </p:txBody>
      </p:sp>
      <p:sp>
        <p:nvSpPr>
          <p:cNvPr id="5" name="Slide Number Placeholder 4">
            <a:extLst>
              <a:ext uri="{FF2B5EF4-FFF2-40B4-BE49-F238E27FC236}">
                <a16:creationId xmlns:a16="http://schemas.microsoft.com/office/drawing/2014/main" id="{F2A417F1-4E4B-D1C6-024D-A3BA76623B7B}"/>
              </a:ext>
            </a:extLst>
          </p:cNvPr>
          <p:cNvSpPr>
            <a:spLocks noGrp="1"/>
          </p:cNvSpPr>
          <p:nvPr>
            <p:ph type="sldNum" sz="quarter" idx="12"/>
          </p:nvPr>
        </p:nvSpPr>
        <p:spPr/>
        <p:txBody>
          <a:bodyPr/>
          <a:lstStyle/>
          <a:p>
            <a:fld id="{F67AEAFC-5A17-6444-9C7A-04144157F218}" type="slidenum">
              <a:rPr lang="en-FI" smtClean="0"/>
              <a:t>2</a:t>
            </a:fld>
            <a:endParaRPr lang="en-FI"/>
          </a:p>
        </p:txBody>
      </p:sp>
    </p:spTree>
    <p:extLst>
      <p:ext uri="{BB962C8B-B14F-4D97-AF65-F5344CB8AC3E}">
        <p14:creationId xmlns:p14="http://schemas.microsoft.com/office/powerpoint/2010/main" val="1138305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FAECF9-BF37-8CBC-D705-22FE28B8986B}"/>
              </a:ext>
            </a:extLst>
          </p:cNvPr>
          <p:cNvSpPr>
            <a:spLocks noGrp="1"/>
          </p:cNvSpPr>
          <p:nvPr>
            <p:ph type="title"/>
          </p:nvPr>
        </p:nvSpPr>
        <p:spPr>
          <a:xfrm>
            <a:off x="365760" y="489954"/>
            <a:ext cx="8388096" cy="1138821"/>
          </a:xfrm>
        </p:spPr>
        <p:txBody>
          <a:bodyPr/>
          <a:lstStyle/>
          <a:p>
            <a:r>
              <a:rPr lang="sv-FI" dirty="0"/>
              <a:t>Liikesopimuksen kohtuullistaminen</a:t>
            </a:r>
            <a:endParaRPr lang="fi-FI" dirty="0"/>
          </a:p>
        </p:txBody>
      </p:sp>
      <p:sp>
        <p:nvSpPr>
          <p:cNvPr id="3" name="Päivämäärän paikkamerkki 2">
            <a:extLst>
              <a:ext uri="{FF2B5EF4-FFF2-40B4-BE49-F238E27FC236}">
                <a16:creationId xmlns:a16="http://schemas.microsoft.com/office/drawing/2014/main" id="{CC85B1B8-E1A0-85AF-53C9-175576A443D6}"/>
              </a:ext>
            </a:extLst>
          </p:cNvPr>
          <p:cNvSpPr>
            <a:spLocks noGrp="1"/>
          </p:cNvSpPr>
          <p:nvPr>
            <p:ph type="dt" sz="half" idx="10"/>
          </p:nvPr>
        </p:nvSpPr>
        <p:spPr/>
        <p:txBody>
          <a:bodyPr/>
          <a:lstStyle/>
          <a:p>
            <a:fld id="{C108CBBD-2000-5E4D-8AB5-B38030D3A6C3}" type="datetime1">
              <a:rPr lang="fi-FI" smtClean="0"/>
              <a:t>16.1.2026</a:t>
            </a:fld>
            <a:endParaRPr lang="en-US"/>
          </a:p>
        </p:txBody>
      </p:sp>
      <p:sp>
        <p:nvSpPr>
          <p:cNvPr id="4" name="Dian numeron paikkamerkki 3">
            <a:extLst>
              <a:ext uri="{FF2B5EF4-FFF2-40B4-BE49-F238E27FC236}">
                <a16:creationId xmlns:a16="http://schemas.microsoft.com/office/drawing/2014/main" id="{8C36BCD5-F1E4-CEAA-9605-2F5396D10811}"/>
              </a:ext>
            </a:extLst>
          </p:cNvPr>
          <p:cNvSpPr>
            <a:spLocks noGrp="1"/>
          </p:cNvSpPr>
          <p:nvPr>
            <p:ph type="sldNum" sz="quarter" idx="12"/>
          </p:nvPr>
        </p:nvSpPr>
        <p:spPr/>
        <p:txBody>
          <a:bodyPr/>
          <a:lstStyle/>
          <a:p>
            <a:fld id="{F67AEAFC-5A17-6444-9C7A-04144157F218}" type="slidenum">
              <a:rPr lang="fi-FI" smtClean="0"/>
              <a:t>20</a:t>
            </a:fld>
            <a:endParaRPr lang="fi-FI" dirty="0"/>
          </a:p>
        </p:txBody>
      </p:sp>
      <p:sp>
        <p:nvSpPr>
          <p:cNvPr id="5" name="Tekstin paikkamerkki 4">
            <a:extLst>
              <a:ext uri="{FF2B5EF4-FFF2-40B4-BE49-F238E27FC236}">
                <a16:creationId xmlns:a16="http://schemas.microsoft.com/office/drawing/2014/main" id="{157F8B2A-F2DC-9E77-A3CB-8998EEA3C823}"/>
              </a:ext>
            </a:extLst>
          </p:cNvPr>
          <p:cNvSpPr>
            <a:spLocks noGrp="1"/>
          </p:cNvSpPr>
          <p:nvPr>
            <p:ph type="body" sz="quarter" idx="13"/>
          </p:nvPr>
        </p:nvSpPr>
        <p:spPr/>
        <p:txBody>
          <a:bodyPr>
            <a:normAutofit/>
          </a:bodyPr>
          <a:lstStyle/>
          <a:p>
            <a:pPr indent="0">
              <a:lnSpc>
                <a:spcPct val="150000"/>
              </a:lnSpc>
              <a:buNone/>
            </a:pPr>
            <a:r>
              <a:rPr lang="fi-FI" b="1" dirty="0"/>
              <a:t>Voiko liikesopimuksia myös sovitella?</a:t>
            </a:r>
          </a:p>
          <a:p>
            <a:pPr>
              <a:lnSpc>
                <a:spcPct val="150000"/>
              </a:lnSpc>
            </a:pPr>
            <a:r>
              <a:rPr lang="fi-FI" dirty="0"/>
              <a:t>Liikesopimusten kohtuullistaminen on erittäin harvinaista, mutta sallittua </a:t>
            </a:r>
          </a:p>
          <a:p>
            <a:pPr>
              <a:lnSpc>
                <a:spcPct val="150000"/>
              </a:lnSpc>
            </a:pPr>
            <a:r>
              <a:rPr lang="fi-FI" dirty="0"/>
              <a:t>Mutta: harvinaista ja vaatii tietyt edellytykset ja olosuhteet</a:t>
            </a:r>
          </a:p>
          <a:p>
            <a:pPr>
              <a:lnSpc>
                <a:spcPct val="150000"/>
              </a:lnSpc>
            </a:pPr>
            <a:r>
              <a:rPr lang="fi-FI" dirty="0"/>
              <a:t>Milloin sopimusta siis voi kohtuullistaa?</a:t>
            </a:r>
          </a:p>
          <a:p>
            <a:pPr lvl="1">
              <a:lnSpc>
                <a:spcPct val="150000"/>
              </a:lnSpc>
            </a:pPr>
            <a:r>
              <a:rPr lang="fi-FI" dirty="0"/>
              <a:t>Esim. neuvotteluvoiman epätasapaino </a:t>
            </a:r>
          </a:p>
          <a:p>
            <a:pPr>
              <a:lnSpc>
                <a:spcPct val="150000"/>
              </a:lnSpc>
            </a:pPr>
            <a:r>
              <a:rPr lang="fi-FI" dirty="0"/>
              <a:t>Kohtuullistaminen tulee kyseeseen vain </a:t>
            </a:r>
            <a:r>
              <a:rPr lang="fi-FI" b="1" dirty="0"/>
              <a:t>poikkeustapauksessa</a:t>
            </a:r>
            <a:r>
              <a:rPr lang="fi-FI" dirty="0"/>
              <a:t> ja se edellyttää kannetta tuomioistuimessa. Sovittelukanteen lopputulos on aina epävarma. Sen vuoksi sopimusta ei pidä koskaan tehdä siitä lähtökohdasta, että voi vedota sovitteluun, jos sopimuksesta aiheutuu kohtuuttomuuksia.</a:t>
            </a:r>
          </a:p>
        </p:txBody>
      </p:sp>
    </p:spTree>
    <p:extLst>
      <p:ext uri="{BB962C8B-B14F-4D97-AF65-F5344CB8AC3E}">
        <p14:creationId xmlns:p14="http://schemas.microsoft.com/office/powerpoint/2010/main" val="156082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1DF2D-85E2-271A-7011-A7A69B90AA13}"/>
              </a:ext>
            </a:extLst>
          </p:cNvPr>
          <p:cNvSpPr>
            <a:spLocks noGrp="1"/>
          </p:cNvSpPr>
          <p:nvPr>
            <p:ph type="title"/>
          </p:nvPr>
        </p:nvSpPr>
        <p:spPr/>
        <p:txBody>
          <a:bodyPr/>
          <a:lstStyle/>
          <a:p>
            <a:r>
              <a:rPr lang="en-GB" dirty="0" err="1"/>
              <a:t>Sopimusrikkomukset</a:t>
            </a:r>
            <a:endParaRPr lang="en-FI" dirty="0"/>
          </a:p>
        </p:txBody>
      </p:sp>
      <p:sp>
        <p:nvSpPr>
          <p:cNvPr id="3" name="Date Placeholder 2">
            <a:extLst>
              <a:ext uri="{FF2B5EF4-FFF2-40B4-BE49-F238E27FC236}">
                <a16:creationId xmlns:a16="http://schemas.microsoft.com/office/drawing/2014/main" id="{347FB2B1-DB04-2C80-A61F-FB6F2C5A998A}"/>
              </a:ext>
            </a:extLst>
          </p:cNvPr>
          <p:cNvSpPr>
            <a:spLocks noGrp="1"/>
          </p:cNvSpPr>
          <p:nvPr>
            <p:ph type="dt" sz="half" idx="10"/>
          </p:nvPr>
        </p:nvSpPr>
        <p:spPr/>
        <p:txBody>
          <a:bodyPr/>
          <a:lstStyle/>
          <a:p>
            <a:fld id="{C108CBBD-2000-5E4D-8AB5-B38030D3A6C3}" type="datetime1">
              <a:rPr lang="en-FI" smtClean="0"/>
              <a:t>01/16/2026</a:t>
            </a:fld>
            <a:endParaRPr lang="en-US"/>
          </a:p>
        </p:txBody>
      </p:sp>
      <p:sp>
        <p:nvSpPr>
          <p:cNvPr id="4" name="Slide Number Placeholder 3">
            <a:extLst>
              <a:ext uri="{FF2B5EF4-FFF2-40B4-BE49-F238E27FC236}">
                <a16:creationId xmlns:a16="http://schemas.microsoft.com/office/drawing/2014/main" id="{619DB7AD-7951-DE61-AF09-7DF803A50B53}"/>
              </a:ext>
            </a:extLst>
          </p:cNvPr>
          <p:cNvSpPr>
            <a:spLocks noGrp="1"/>
          </p:cNvSpPr>
          <p:nvPr>
            <p:ph type="sldNum" sz="quarter" idx="12"/>
          </p:nvPr>
        </p:nvSpPr>
        <p:spPr/>
        <p:txBody>
          <a:bodyPr/>
          <a:lstStyle/>
          <a:p>
            <a:fld id="{F67AEAFC-5A17-6444-9C7A-04144157F218}" type="slidenum">
              <a:rPr lang="en-FI" smtClean="0"/>
              <a:t>21</a:t>
            </a:fld>
            <a:endParaRPr lang="en-FI"/>
          </a:p>
        </p:txBody>
      </p:sp>
      <p:sp>
        <p:nvSpPr>
          <p:cNvPr id="5" name="Text Placeholder 4">
            <a:extLst>
              <a:ext uri="{FF2B5EF4-FFF2-40B4-BE49-F238E27FC236}">
                <a16:creationId xmlns:a16="http://schemas.microsoft.com/office/drawing/2014/main" id="{FB9C1912-07B4-DD3F-552F-69A165725013}"/>
              </a:ext>
            </a:extLst>
          </p:cNvPr>
          <p:cNvSpPr>
            <a:spLocks noGrp="1"/>
          </p:cNvSpPr>
          <p:nvPr>
            <p:ph type="body" sz="quarter" idx="13"/>
          </p:nvPr>
        </p:nvSpPr>
        <p:spPr/>
        <p:txBody>
          <a:bodyPr/>
          <a:lstStyle/>
          <a:p>
            <a:r>
              <a:rPr lang="fi-FI" dirty="0"/>
              <a:t>Sopimusrikkomus on käsillä, jos sopimusvelvoite </a:t>
            </a:r>
            <a:r>
              <a:rPr lang="fi-FI" i="1" u="sng" dirty="0"/>
              <a:t>jää täyttämättä osittain tai kokonaan</a:t>
            </a:r>
            <a:r>
              <a:rPr lang="fi-FI" dirty="0"/>
              <a:t>.</a:t>
            </a:r>
          </a:p>
          <a:p>
            <a:endParaRPr lang="fi-FI" dirty="0"/>
          </a:p>
          <a:p>
            <a:r>
              <a:rPr lang="fi-FI" dirty="0"/>
              <a:t>Sopimuksen kohde tai suoritustapa ei vastaa sitä, mitä on sovittu tai mitä osapuolella on ollut perusteltua aihetta odottaa. </a:t>
            </a:r>
          </a:p>
          <a:p>
            <a:pPr lvl="1"/>
            <a:r>
              <a:rPr lang="fi-FI" dirty="0"/>
              <a:t>Voi koskea esimerkiksi laatua, määrää, ominaisuuksia tai suorituksen ajankohtaa.</a:t>
            </a:r>
          </a:p>
          <a:p>
            <a:endParaRPr lang="fi-FI" dirty="0"/>
          </a:p>
          <a:p>
            <a:r>
              <a:rPr lang="fi-FI" dirty="0"/>
              <a:t>Virhe voi oikeuttaa erilaisiin seuraamuksiin, kuten virheen oikaisuun, hinnanalennukseen, vahingonkorvaukseen tai vakavissa tapauksissa sopimuksen purkuun.</a:t>
            </a:r>
          </a:p>
        </p:txBody>
      </p:sp>
    </p:spTree>
    <p:extLst>
      <p:ext uri="{BB962C8B-B14F-4D97-AF65-F5344CB8AC3E}">
        <p14:creationId xmlns:p14="http://schemas.microsoft.com/office/powerpoint/2010/main" val="2106221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E0E5-2ED8-306B-34CC-2073CEA30B1E}"/>
              </a:ext>
            </a:extLst>
          </p:cNvPr>
          <p:cNvSpPr>
            <a:spLocks noGrp="1"/>
          </p:cNvSpPr>
          <p:nvPr>
            <p:ph type="title"/>
          </p:nvPr>
        </p:nvSpPr>
        <p:spPr/>
        <p:txBody>
          <a:bodyPr/>
          <a:lstStyle/>
          <a:p>
            <a:r>
              <a:rPr lang="en-GB" dirty="0" err="1"/>
              <a:t>Reklamaatio</a:t>
            </a:r>
            <a:endParaRPr lang="en-FI" dirty="0"/>
          </a:p>
        </p:txBody>
      </p:sp>
      <p:sp>
        <p:nvSpPr>
          <p:cNvPr id="3" name="Date Placeholder 2">
            <a:extLst>
              <a:ext uri="{FF2B5EF4-FFF2-40B4-BE49-F238E27FC236}">
                <a16:creationId xmlns:a16="http://schemas.microsoft.com/office/drawing/2014/main" id="{8312CB9E-D83E-E274-42C6-8B01DE3A8331}"/>
              </a:ext>
            </a:extLst>
          </p:cNvPr>
          <p:cNvSpPr>
            <a:spLocks noGrp="1"/>
          </p:cNvSpPr>
          <p:nvPr>
            <p:ph type="dt" sz="half" idx="10"/>
          </p:nvPr>
        </p:nvSpPr>
        <p:spPr/>
        <p:txBody>
          <a:bodyPr/>
          <a:lstStyle/>
          <a:p>
            <a:fld id="{C108CBBD-2000-5E4D-8AB5-B38030D3A6C3}" type="datetime1">
              <a:rPr lang="en-FI" smtClean="0"/>
              <a:t>01/16/2026</a:t>
            </a:fld>
            <a:endParaRPr lang="en-US"/>
          </a:p>
        </p:txBody>
      </p:sp>
      <p:sp>
        <p:nvSpPr>
          <p:cNvPr id="4" name="Slide Number Placeholder 3">
            <a:extLst>
              <a:ext uri="{FF2B5EF4-FFF2-40B4-BE49-F238E27FC236}">
                <a16:creationId xmlns:a16="http://schemas.microsoft.com/office/drawing/2014/main" id="{1765D601-CE3E-CF04-AC85-92828E74670E}"/>
              </a:ext>
            </a:extLst>
          </p:cNvPr>
          <p:cNvSpPr>
            <a:spLocks noGrp="1"/>
          </p:cNvSpPr>
          <p:nvPr>
            <p:ph type="sldNum" sz="quarter" idx="12"/>
          </p:nvPr>
        </p:nvSpPr>
        <p:spPr/>
        <p:txBody>
          <a:bodyPr/>
          <a:lstStyle/>
          <a:p>
            <a:fld id="{F67AEAFC-5A17-6444-9C7A-04144157F218}" type="slidenum">
              <a:rPr lang="en-FI" smtClean="0"/>
              <a:t>22</a:t>
            </a:fld>
            <a:endParaRPr lang="en-FI"/>
          </a:p>
        </p:txBody>
      </p:sp>
      <p:sp>
        <p:nvSpPr>
          <p:cNvPr id="5" name="Text Placeholder 4">
            <a:extLst>
              <a:ext uri="{FF2B5EF4-FFF2-40B4-BE49-F238E27FC236}">
                <a16:creationId xmlns:a16="http://schemas.microsoft.com/office/drawing/2014/main" id="{BC683180-9E4D-4D96-4471-AA87C4419198}"/>
              </a:ext>
            </a:extLst>
          </p:cNvPr>
          <p:cNvSpPr>
            <a:spLocks noGrp="1"/>
          </p:cNvSpPr>
          <p:nvPr>
            <p:ph type="body" sz="quarter" idx="13"/>
          </p:nvPr>
        </p:nvSpPr>
        <p:spPr/>
        <p:txBody>
          <a:bodyPr/>
          <a:lstStyle/>
          <a:p>
            <a:r>
              <a:rPr lang="fi-FI" dirty="0"/>
              <a:t>Reklamaatio tarkoittaa ilmoitusta virheestä tai puutteesta.</a:t>
            </a:r>
          </a:p>
          <a:p>
            <a:endParaRPr lang="fi-FI" dirty="0"/>
          </a:p>
          <a:p>
            <a:r>
              <a:rPr lang="fi-FI" dirty="0"/>
              <a:t>Sen tarkoituksena on antaa myyjälle tai sopimuskumppanille mahdollisuus korjata virhe tai hyvittää se.</a:t>
            </a:r>
          </a:p>
          <a:p>
            <a:endParaRPr lang="fi-FI" dirty="0"/>
          </a:p>
          <a:p>
            <a:r>
              <a:rPr lang="fi-FI" dirty="0"/>
              <a:t>Reklamaatio on tehtävä viipymättä sen jälkeen, kun virhe on havaittu tai se olisi pitänyt havaita. Se kannattaa tehdä kirjallisesti, jotta ajankohta ja sisältö voidaan myöhemmin todentaa.</a:t>
            </a:r>
          </a:p>
          <a:p>
            <a:endParaRPr lang="fi-FI" dirty="0"/>
          </a:p>
          <a:p>
            <a:r>
              <a:rPr lang="fi-FI" dirty="0"/>
              <a:t>Reklamaatiossa tulee kuvata virhe selkeästi, ilmoittaa milloin se havaittiin sekä esittää, mitä vaaditaan (esim. korjaus, hinnanalennus tai vahingonkorvaus). Myöhästynyt tai tekemättä jätetty reklamaatio voi johtaa oikeudenmenetykseen.</a:t>
            </a:r>
            <a:endParaRPr lang="en-FI" dirty="0"/>
          </a:p>
        </p:txBody>
      </p:sp>
    </p:spTree>
    <p:extLst>
      <p:ext uri="{BB962C8B-B14F-4D97-AF65-F5344CB8AC3E}">
        <p14:creationId xmlns:p14="http://schemas.microsoft.com/office/powerpoint/2010/main" val="1837718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9E2D7A-2D6A-249B-EA21-ADC5A4A6C1FE}"/>
              </a:ext>
            </a:extLst>
          </p:cNvPr>
          <p:cNvSpPr>
            <a:spLocks noGrp="1"/>
          </p:cNvSpPr>
          <p:nvPr>
            <p:ph type="title"/>
          </p:nvPr>
        </p:nvSpPr>
        <p:spPr>
          <a:xfrm>
            <a:off x="365760" y="365126"/>
            <a:ext cx="8388096" cy="1138821"/>
          </a:xfrm>
        </p:spPr>
        <p:txBody>
          <a:bodyPr anchor="ctr">
            <a:normAutofit/>
          </a:bodyPr>
          <a:lstStyle/>
          <a:p>
            <a:r>
              <a:rPr lang="fi-FI" dirty="0"/>
              <a:t>Mitä tehdä, jos tulee riita? </a:t>
            </a:r>
          </a:p>
        </p:txBody>
      </p:sp>
      <p:sp>
        <p:nvSpPr>
          <p:cNvPr id="11" name="Content Placeholder 2">
            <a:extLst>
              <a:ext uri="{FF2B5EF4-FFF2-40B4-BE49-F238E27FC236}">
                <a16:creationId xmlns:a16="http://schemas.microsoft.com/office/drawing/2014/main" id="{CAB95D89-ADFC-78BD-37EF-14F96DD3AB85}"/>
              </a:ext>
            </a:extLst>
          </p:cNvPr>
          <p:cNvSpPr>
            <a:spLocks noGrp="1"/>
          </p:cNvSpPr>
          <p:nvPr>
            <p:ph sz="half" idx="1"/>
          </p:nvPr>
        </p:nvSpPr>
        <p:spPr>
          <a:xfrm>
            <a:off x="548842" y="1628775"/>
            <a:ext cx="3886200" cy="4351338"/>
          </a:xfrm>
        </p:spPr>
        <p:txBody>
          <a:bodyPr/>
          <a:lstStyle/>
          <a:p>
            <a:r>
              <a:rPr lang="en-US" dirty="0"/>
              <a:t>Ota </a:t>
            </a:r>
            <a:r>
              <a:rPr lang="en-US" dirty="0" err="1"/>
              <a:t>yhteys</a:t>
            </a:r>
            <a:r>
              <a:rPr lang="en-US" dirty="0"/>
              <a:t> </a:t>
            </a:r>
            <a:r>
              <a:rPr lang="en-US" dirty="0" err="1"/>
              <a:t>asiantuntijaan</a:t>
            </a:r>
            <a:r>
              <a:rPr lang="en-US" dirty="0"/>
              <a:t>!</a:t>
            </a:r>
          </a:p>
          <a:p>
            <a:pPr marL="342900" indent="-342900"/>
            <a:r>
              <a:rPr lang="en-US" dirty="0" err="1"/>
              <a:t>Selvitä</a:t>
            </a:r>
            <a:r>
              <a:rPr lang="en-US" dirty="0"/>
              <a:t> </a:t>
            </a:r>
            <a:r>
              <a:rPr lang="en-US" dirty="0" err="1"/>
              <a:t>sovellettava</a:t>
            </a:r>
            <a:r>
              <a:rPr lang="en-US" dirty="0"/>
              <a:t> </a:t>
            </a:r>
            <a:r>
              <a:rPr lang="en-US" dirty="0" err="1"/>
              <a:t>laki</a:t>
            </a:r>
            <a:r>
              <a:rPr lang="en-US" dirty="0"/>
              <a:t> ja </a:t>
            </a:r>
            <a:r>
              <a:rPr lang="en-US" dirty="0" err="1"/>
              <a:t>vakioehtojen</a:t>
            </a:r>
            <a:r>
              <a:rPr lang="en-US" dirty="0"/>
              <a:t> </a:t>
            </a:r>
            <a:r>
              <a:rPr lang="en-US" dirty="0" err="1"/>
              <a:t>merkitys</a:t>
            </a:r>
            <a:endParaRPr lang="en-US" dirty="0"/>
          </a:p>
          <a:p>
            <a:pPr marL="702900" lvl="1" indent="-342900"/>
            <a:r>
              <a:rPr lang="en-US" dirty="0" err="1"/>
              <a:t>Reklamaatio</a:t>
            </a:r>
            <a:r>
              <a:rPr lang="en-US" dirty="0"/>
              <a:t>, </a:t>
            </a:r>
            <a:r>
              <a:rPr lang="en-US" dirty="0" err="1"/>
              <a:t>vaatimukset</a:t>
            </a:r>
            <a:r>
              <a:rPr lang="en-US" dirty="0"/>
              <a:t> ja </a:t>
            </a:r>
            <a:r>
              <a:rPr lang="en-US" dirty="0" err="1"/>
              <a:t>menettely</a:t>
            </a:r>
            <a:endParaRPr lang="en-US" dirty="0"/>
          </a:p>
          <a:p>
            <a:pPr marL="342900" indent="-342900"/>
            <a:r>
              <a:rPr lang="en-US" dirty="0" err="1"/>
              <a:t>Kaikki</a:t>
            </a:r>
            <a:r>
              <a:rPr lang="en-US" dirty="0"/>
              <a:t> </a:t>
            </a:r>
            <a:r>
              <a:rPr lang="en-US" dirty="0" err="1"/>
              <a:t>riidat</a:t>
            </a:r>
            <a:r>
              <a:rPr lang="en-US" dirty="0"/>
              <a:t> </a:t>
            </a:r>
            <a:r>
              <a:rPr lang="en-US" dirty="0" err="1"/>
              <a:t>voivat</a:t>
            </a:r>
            <a:r>
              <a:rPr lang="en-US" dirty="0"/>
              <a:t> </a:t>
            </a:r>
            <a:r>
              <a:rPr lang="en-US" dirty="0" err="1"/>
              <a:t>mahdollisesti</a:t>
            </a:r>
            <a:r>
              <a:rPr lang="en-US" dirty="0"/>
              <a:t> </a:t>
            </a:r>
            <a:r>
              <a:rPr lang="en-US" dirty="0" err="1"/>
              <a:t>päätyä</a:t>
            </a:r>
            <a:r>
              <a:rPr lang="en-US" dirty="0"/>
              <a:t> </a:t>
            </a:r>
            <a:r>
              <a:rPr lang="en-US" dirty="0" err="1"/>
              <a:t>tuomioistuimen</a:t>
            </a:r>
            <a:r>
              <a:rPr lang="en-US" dirty="0"/>
              <a:t> </a:t>
            </a:r>
            <a:r>
              <a:rPr lang="en-US" dirty="0" err="1"/>
              <a:t>ratkaistavaksi</a:t>
            </a:r>
            <a:r>
              <a:rPr lang="en-US" dirty="0"/>
              <a:t> </a:t>
            </a:r>
            <a:r>
              <a:rPr lang="en-US" dirty="0" err="1"/>
              <a:t>eli</a:t>
            </a:r>
            <a:r>
              <a:rPr lang="en-US" dirty="0"/>
              <a:t> </a:t>
            </a:r>
            <a:r>
              <a:rPr lang="en-US" dirty="0" err="1"/>
              <a:t>huolehdi</a:t>
            </a:r>
            <a:r>
              <a:rPr lang="en-US" dirty="0"/>
              <a:t> </a:t>
            </a:r>
            <a:r>
              <a:rPr lang="en-US" dirty="0" err="1"/>
              <a:t>näytön</a:t>
            </a:r>
            <a:r>
              <a:rPr lang="en-US" dirty="0"/>
              <a:t> </a:t>
            </a:r>
            <a:r>
              <a:rPr lang="en-US" dirty="0" err="1"/>
              <a:t>keräämisestä</a:t>
            </a:r>
            <a:endParaRPr lang="en-US" dirty="0"/>
          </a:p>
          <a:p>
            <a:pPr marL="702900" lvl="1" indent="-342900"/>
            <a:r>
              <a:rPr lang="en-US" dirty="0" err="1"/>
              <a:t>kaikki</a:t>
            </a:r>
            <a:r>
              <a:rPr lang="en-US" dirty="0"/>
              <a:t> </a:t>
            </a:r>
            <a:r>
              <a:rPr lang="en-US" dirty="0" err="1"/>
              <a:t>yhteydenpito</a:t>
            </a:r>
            <a:r>
              <a:rPr lang="en-US" dirty="0"/>
              <a:t> </a:t>
            </a:r>
            <a:r>
              <a:rPr lang="en-US" dirty="0" err="1"/>
              <a:t>kirjallisesti</a:t>
            </a:r>
            <a:endParaRPr lang="en-US" dirty="0"/>
          </a:p>
          <a:p>
            <a:pPr lvl="1" indent="0">
              <a:buNone/>
              <a:tabLst>
                <a:tab pos="719138" algn="l"/>
              </a:tabLst>
            </a:pPr>
            <a:r>
              <a:rPr lang="en-US" dirty="0"/>
              <a:t>	(</a:t>
            </a:r>
            <a:r>
              <a:rPr lang="en-US" dirty="0" err="1"/>
              <a:t>sähköposti</a:t>
            </a:r>
            <a:r>
              <a:rPr lang="en-US" dirty="0"/>
              <a:t>, WhatsApp, </a:t>
            </a:r>
            <a:r>
              <a:rPr lang="en-US" dirty="0" err="1"/>
              <a:t>kirje</a:t>
            </a:r>
            <a:r>
              <a:rPr lang="en-US" dirty="0"/>
              <a:t> </a:t>
            </a:r>
            <a:r>
              <a:rPr lang="en-US" dirty="0" err="1"/>
              <a:t>ym</a:t>
            </a:r>
            <a:r>
              <a:rPr lang="en-US" dirty="0"/>
              <a:t>.), 	</a:t>
            </a:r>
            <a:r>
              <a:rPr lang="en-US" u="sng" dirty="0" err="1"/>
              <a:t>ei</a:t>
            </a:r>
            <a:r>
              <a:rPr lang="en-US" dirty="0"/>
              <a:t> </a:t>
            </a:r>
            <a:r>
              <a:rPr lang="en-US" dirty="0" err="1"/>
              <a:t>puhelimitse</a:t>
            </a:r>
            <a:r>
              <a:rPr lang="en-US" dirty="0"/>
              <a:t>!</a:t>
            </a:r>
          </a:p>
          <a:p>
            <a:pPr marL="645750" lvl="1" indent="-285750">
              <a:tabLst>
                <a:tab pos="719138" algn="l"/>
              </a:tabLst>
            </a:pPr>
            <a:r>
              <a:rPr lang="en-US" dirty="0" err="1"/>
              <a:t>Muista</a:t>
            </a:r>
            <a:r>
              <a:rPr lang="en-US" dirty="0"/>
              <a:t> </a:t>
            </a:r>
            <a:r>
              <a:rPr lang="en-US" dirty="0" err="1"/>
              <a:t>asiallinen</a:t>
            </a:r>
            <a:r>
              <a:rPr lang="en-US" dirty="0"/>
              <a:t> </a:t>
            </a:r>
            <a:r>
              <a:rPr lang="en-US" dirty="0" err="1"/>
              <a:t>kielenkäyttö</a:t>
            </a:r>
            <a:r>
              <a:rPr lang="en-US" dirty="0"/>
              <a:t>!</a:t>
            </a:r>
          </a:p>
        </p:txBody>
      </p:sp>
      <p:pic>
        <p:nvPicPr>
          <p:cNvPr id="6" name="Kuva 5" descr="Kauriit tappelemassa">
            <a:extLst>
              <a:ext uri="{FF2B5EF4-FFF2-40B4-BE49-F238E27FC236}">
                <a16:creationId xmlns:a16="http://schemas.microsoft.com/office/drawing/2014/main" id="{456CF9A4-7CA9-64C9-99F0-98F8146D6AD1}"/>
              </a:ext>
            </a:extLst>
          </p:cNvPr>
          <p:cNvPicPr>
            <a:picLocks noChangeAspect="1"/>
          </p:cNvPicPr>
          <p:nvPr/>
        </p:nvPicPr>
        <p:blipFill rotWithShape="1">
          <a:blip r:embed="rId2"/>
          <a:srcRect l="20478" r="15663" b="-3"/>
          <a:stretch/>
        </p:blipFill>
        <p:spPr>
          <a:xfrm>
            <a:off x="4629150" y="1628775"/>
            <a:ext cx="3886200" cy="4351338"/>
          </a:xfrm>
          <a:prstGeom prst="rect">
            <a:avLst/>
          </a:prstGeom>
          <a:noFill/>
        </p:spPr>
      </p:pic>
      <p:sp>
        <p:nvSpPr>
          <p:cNvPr id="3" name="Päivämäärän paikkamerkki 2">
            <a:extLst>
              <a:ext uri="{FF2B5EF4-FFF2-40B4-BE49-F238E27FC236}">
                <a16:creationId xmlns:a16="http://schemas.microsoft.com/office/drawing/2014/main" id="{02457848-D7DD-310F-637C-557A4AB598E8}"/>
              </a:ext>
            </a:extLst>
          </p:cNvPr>
          <p:cNvSpPr>
            <a:spLocks noGrp="1"/>
          </p:cNvSpPr>
          <p:nvPr>
            <p:ph type="dt" sz="half" idx="10"/>
          </p:nvPr>
        </p:nvSpPr>
        <p:spPr>
          <a:xfrm>
            <a:off x="2637926" y="6356351"/>
            <a:ext cx="2057400" cy="365125"/>
          </a:xfrm>
        </p:spPr>
        <p:txBody>
          <a:bodyPr anchor="ctr">
            <a:normAutofit/>
          </a:bodyPr>
          <a:lstStyle/>
          <a:p>
            <a:pPr>
              <a:spcAft>
                <a:spcPts val="600"/>
              </a:spcAft>
            </a:pPr>
            <a:r>
              <a:rPr lang="fi-FI" dirty="0"/>
              <a:t>26.9.2023</a:t>
            </a:r>
            <a:endParaRPr lang="en-US" dirty="0"/>
          </a:p>
        </p:txBody>
      </p:sp>
      <p:sp>
        <p:nvSpPr>
          <p:cNvPr id="4" name="Dian numeron paikkamerkki 3">
            <a:extLst>
              <a:ext uri="{FF2B5EF4-FFF2-40B4-BE49-F238E27FC236}">
                <a16:creationId xmlns:a16="http://schemas.microsoft.com/office/drawing/2014/main" id="{7039DEEC-021D-AF1A-B182-B00CF0FC0B02}"/>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F67AEAFC-5A17-6444-9C7A-04144157F218}" type="slidenum">
              <a:rPr lang="fi-FI" smtClean="0"/>
              <a:pPr>
                <a:spcAft>
                  <a:spcPts val="600"/>
                </a:spcAft>
              </a:pPr>
              <a:t>23</a:t>
            </a:fld>
            <a:endParaRPr lang="fi-FI"/>
          </a:p>
        </p:txBody>
      </p:sp>
    </p:spTree>
    <p:extLst>
      <p:ext uri="{BB962C8B-B14F-4D97-AF65-F5344CB8AC3E}">
        <p14:creationId xmlns:p14="http://schemas.microsoft.com/office/powerpoint/2010/main" val="924245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A7311C-A049-E216-7D9E-82CA0E776F33}"/>
              </a:ext>
            </a:extLst>
          </p:cNvPr>
          <p:cNvSpPr>
            <a:spLocks noGrp="1"/>
          </p:cNvSpPr>
          <p:nvPr>
            <p:ph type="title"/>
          </p:nvPr>
        </p:nvSpPr>
        <p:spPr/>
        <p:txBody>
          <a:bodyPr/>
          <a:lstStyle/>
          <a:p>
            <a:r>
              <a:rPr lang="sv-FI" dirty="0"/>
              <a:t>Oikeusprosessin kulku</a:t>
            </a:r>
            <a:br>
              <a:rPr lang="sv-FI" dirty="0"/>
            </a:br>
            <a:endParaRPr lang="fi-FI" dirty="0"/>
          </a:p>
        </p:txBody>
      </p:sp>
      <p:sp>
        <p:nvSpPr>
          <p:cNvPr id="3" name="Päivämäärän paikkamerkki 2">
            <a:extLst>
              <a:ext uri="{FF2B5EF4-FFF2-40B4-BE49-F238E27FC236}">
                <a16:creationId xmlns:a16="http://schemas.microsoft.com/office/drawing/2014/main" id="{84DD7AFE-432A-FA9E-6A9C-B2E6BE731CEE}"/>
              </a:ext>
            </a:extLst>
          </p:cNvPr>
          <p:cNvSpPr>
            <a:spLocks noGrp="1"/>
          </p:cNvSpPr>
          <p:nvPr>
            <p:ph type="dt" sz="half" idx="10"/>
          </p:nvPr>
        </p:nvSpPr>
        <p:spPr/>
        <p:txBody>
          <a:bodyPr/>
          <a:lstStyle/>
          <a:p>
            <a:fld id="{C108CBBD-2000-5E4D-8AB5-B38030D3A6C3}" type="datetime1">
              <a:rPr lang="fi-FI" smtClean="0"/>
              <a:t>16.1.2026</a:t>
            </a:fld>
            <a:endParaRPr lang="en-US" dirty="0"/>
          </a:p>
        </p:txBody>
      </p:sp>
      <p:sp>
        <p:nvSpPr>
          <p:cNvPr id="4" name="Dian numeron paikkamerkki 3">
            <a:extLst>
              <a:ext uri="{FF2B5EF4-FFF2-40B4-BE49-F238E27FC236}">
                <a16:creationId xmlns:a16="http://schemas.microsoft.com/office/drawing/2014/main" id="{E1BA882A-9123-428C-A4F0-83A2950437A1}"/>
              </a:ext>
            </a:extLst>
          </p:cNvPr>
          <p:cNvSpPr>
            <a:spLocks noGrp="1"/>
          </p:cNvSpPr>
          <p:nvPr>
            <p:ph type="sldNum" sz="quarter" idx="12"/>
          </p:nvPr>
        </p:nvSpPr>
        <p:spPr/>
        <p:txBody>
          <a:bodyPr/>
          <a:lstStyle/>
          <a:p>
            <a:fld id="{F67AEAFC-5A17-6444-9C7A-04144157F218}" type="slidenum">
              <a:rPr lang="fi-FI" smtClean="0"/>
              <a:t>24</a:t>
            </a:fld>
            <a:endParaRPr lang="fi-FI"/>
          </a:p>
        </p:txBody>
      </p:sp>
      <p:sp>
        <p:nvSpPr>
          <p:cNvPr id="5" name="Tekstin paikkamerkki 4">
            <a:extLst>
              <a:ext uri="{FF2B5EF4-FFF2-40B4-BE49-F238E27FC236}">
                <a16:creationId xmlns:a16="http://schemas.microsoft.com/office/drawing/2014/main" id="{4BFC1BE5-1C11-E899-D12C-EA795EBB5B85}"/>
              </a:ext>
            </a:extLst>
          </p:cNvPr>
          <p:cNvSpPr>
            <a:spLocks noGrp="1"/>
          </p:cNvSpPr>
          <p:nvPr>
            <p:ph type="body" sz="quarter" idx="13"/>
          </p:nvPr>
        </p:nvSpPr>
        <p:spPr/>
        <p:txBody>
          <a:bodyPr>
            <a:normAutofit/>
          </a:bodyPr>
          <a:lstStyle/>
          <a:p>
            <a:pPr marL="285750"/>
            <a:r>
              <a:rPr lang="fi-FI" dirty="0"/>
              <a:t>Reklamaatio ja vastaukset, asian mahdollinen riitautuminen</a:t>
            </a:r>
          </a:p>
          <a:p>
            <a:pPr marL="285750"/>
            <a:r>
              <a:rPr lang="fi-FI" dirty="0"/>
              <a:t>Asian siirtyminen lakimiehille: perehtyminen ja ensimmäinen kirjelmöinti vastapuolelle</a:t>
            </a:r>
          </a:p>
          <a:p>
            <a:pPr marL="285750"/>
            <a:r>
              <a:rPr lang="fi-FI" dirty="0"/>
              <a:t>Riidan jatkuessa lisäkirjelmöinti ja vaatimusten täsmentäminen</a:t>
            </a:r>
          </a:p>
          <a:p>
            <a:pPr marL="285750"/>
            <a:r>
              <a:rPr lang="fi-FI" dirty="0"/>
              <a:t>Kanteen nostaminen käräjäoikeudessa: todistelun kartoitus (henkilötodistelu ja kirjalliset todisteet)</a:t>
            </a:r>
          </a:p>
          <a:p>
            <a:pPr marL="285750"/>
            <a:r>
              <a:rPr lang="fi-FI" dirty="0"/>
              <a:t>Tiedoksianto ja kirjallinen valmistelu, kirjelmät ja todisteet tuomioistuimelle</a:t>
            </a:r>
          </a:p>
          <a:p>
            <a:pPr marL="285750"/>
            <a:r>
              <a:rPr lang="fi-FI" dirty="0"/>
              <a:t>Tuomioistuinsovittelu, vapaaehtoinen ja vapaamuotoinen menettely ilman pöytäkirjaa</a:t>
            </a:r>
          </a:p>
          <a:p>
            <a:pPr marL="285750"/>
            <a:r>
              <a:rPr lang="fi-FI" dirty="0"/>
              <a:t>Suullinen valmistelu: asian läpikäynti (riitaiset ja riidattomat seikat), todistelun “lukitseminen”</a:t>
            </a:r>
          </a:p>
          <a:p>
            <a:pPr marL="285750"/>
            <a:r>
              <a:rPr lang="fi-FI" dirty="0"/>
              <a:t>Pääkäsittely: todistelun vastaanotto, loppulausunnot ja ratkaisun antaminen (yleensä 1–2 kk)</a:t>
            </a:r>
          </a:p>
        </p:txBody>
      </p:sp>
    </p:spTree>
    <p:extLst>
      <p:ext uri="{BB962C8B-B14F-4D97-AF65-F5344CB8AC3E}">
        <p14:creationId xmlns:p14="http://schemas.microsoft.com/office/powerpoint/2010/main" val="3342314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4D4BB9-8D3C-564F-43AB-DB89FAEEB266}"/>
              </a:ext>
            </a:extLst>
          </p:cNvPr>
          <p:cNvSpPr>
            <a:spLocks noGrp="1"/>
          </p:cNvSpPr>
          <p:nvPr>
            <p:ph type="title"/>
          </p:nvPr>
        </p:nvSpPr>
        <p:spPr/>
        <p:txBody>
          <a:bodyPr/>
          <a:lstStyle/>
          <a:p>
            <a:r>
              <a:rPr lang="fi-FI" dirty="0"/>
              <a:t>Valitukset</a:t>
            </a:r>
          </a:p>
        </p:txBody>
      </p:sp>
      <p:sp>
        <p:nvSpPr>
          <p:cNvPr id="3" name="Päivämäärän paikkamerkki 2">
            <a:extLst>
              <a:ext uri="{FF2B5EF4-FFF2-40B4-BE49-F238E27FC236}">
                <a16:creationId xmlns:a16="http://schemas.microsoft.com/office/drawing/2014/main" id="{FE04CF47-BAB4-8485-9188-94417C2E4031}"/>
              </a:ext>
            </a:extLst>
          </p:cNvPr>
          <p:cNvSpPr>
            <a:spLocks noGrp="1"/>
          </p:cNvSpPr>
          <p:nvPr>
            <p:ph type="dt" sz="half" idx="10"/>
          </p:nvPr>
        </p:nvSpPr>
        <p:spPr/>
        <p:txBody>
          <a:bodyPr/>
          <a:lstStyle/>
          <a:p>
            <a:fld id="{C108CBBD-2000-5E4D-8AB5-B38030D3A6C3}" type="datetime1">
              <a:rPr lang="fi-FI" smtClean="0"/>
              <a:t>16.1.2026</a:t>
            </a:fld>
            <a:endParaRPr lang="en-US"/>
          </a:p>
        </p:txBody>
      </p:sp>
      <p:sp>
        <p:nvSpPr>
          <p:cNvPr id="4" name="Dian numeron paikkamerkki 3">
            <a:extLst>
              <a:ext uri="{FF2B5EF4-FFF2-40B4-BE49-F238E27FC236}">
                <a16:creationId xmlns:a16="http://schemas.microsoft.com/office/drawing/2014/main" id="{4191EEC3-022B-44C1-2885-24552275BA4A}"/>
              </a:ext>
            </a:extLst>
          </p:cNvPr>
          <p:cNvSpPr>
            <a:spLocks noGrp="1"/>
          </p:cNvSpPr>
          <p:nvPr>
            <p:ph type="sldNum" sz="quarter" idx="12"/>
          </p:nvPr>
        </p:nvSpPr>
        <p:spPr/>
        <p:txBody>
          <a:bodyPr/>
          <a:lstStyle/>
          <a:p>
            <a:fld id="{F67AEAFC-5A17-6444-9C7A-04144157F218}" type="slidenum">
              <a:rPr lang="fi-FI" smtClean="0"/>
              <a:t>25</a:t>
            </a:fld>
            <a:endParaRPr lang="fi-FI"/>
          </a:p>
        </p:txBody>
      </p:sp>
      <p:sp>
        <p:nvSpPr>
          <p:cNvPr id="5" name="Tekstin paikkamerkki 4">
            <a:extLst>
              <a:ext uri="{FF2B5EF4-FFF2-40B4-BE49-F238E27FC236}">
                <a16:creationId xmlns:a16="http://schemas.microsoft.com/office/drawing/2014/main" id="{217AE3BE-F401-9710-C341-85BF484B9093}"/>
              </a:ext>
            </a:extLst>
          </p:cNvPr>
          <p:cNvSpPr>
            <a:spLocks noGrp="1"/>
          </p:cNvSpPr>
          <p:nvPr>
            <p:ph type="body" sz="quarter" idx="13"/>
          </p:nvPr>
        </p:nvSpPr>
        <p:spPr/>
        <p:txBody>
          <a:bodyPr/>
          <a:lstStyle/>
          <a:p>
            <a:pPr marL="285750"/>
            <a:r>
              <a:rPr lang="fi-FI" dirty="0"/>
              <a:t>Asian jatkaminen hovioikeuteen edellyttää valitusluvan saamista hovioikeudelta</a:t>
            </a:r>
          </a:p>
          <a:p>
            <a:pPr marL="285750"/>
            <a:r>
              <a:rPr lang="fi-FI" dirty="0"/>
              <a:t>Valitusluvan myöntämiskynnys on verrattain matala</a:t>
            </a:r>
          </a:p>
          <a:p>
            <a:pPr marL="285750"/>
            <a:r>
              <a:rPr lang="fi-FI" dirty="0"/>
              <a:t>Hovioikeusvaiheessa käydään kirjallinen menettely (valituskirjelmät ja vastineet), joka kestää tyypillisesti noin 6 kuukautta – 1 vuoden</a:t>
            </a:r>
          </a:p>
          <a:p>
            <a:pPr marL="285750"/>
            <a:r>
              <a:rPr lang="fi-FI" dirty="0"/>
              <a:t>Hovioikeuden pääkäsittely järjestetään yleensä suoraan ilman erillistä suullista valmistelua; kokonaiskesto noin 1–1,5 vuotta</a:t>
            </a:r>
          </a:p>
          <a:p>
            <a:pPr marL="285750"/>
            <a:r>
              <a:rPr lang="fi-FI" dirty="0"/>
              <a:t>Hovioikeuden ratkaisu on pääsääntöisesti lopullinen; korkein oikeus myöntää valitusluvan vain poikkeuksellisesti</a:t>
            </a:r>
          </a:p>
        </p:txBody>
      </p:sp>
    </p:spTree>
    <p:extLst>
      <p:ext uri="{BB962C8B-B14F-4D97-AF65-F5344CB8AC3E}">
        <p14:creationId xmlns:p14="http://schemas.microsoft.com/office/powerpoint/2010/main" val="278176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6D04CC-EE1F-C424-61A7-A6357FD5985B}"/>
              </a:ext>
            </a:extLst>
          </p:cNvPr>
          <p:cNvSpPr>
            <a:spLocks noGrp="1"/>
          </p:cNvSpPr>
          <p:nvPr>
            <p:ph type="title"/>
          </p:nvPr>
        </p:nvSpPr>
        <p:spPr/>
        <p:txBody>
          <a:bodyPr/>
          <a:lstStyle/>
          <a:p>
            <a:r>
              <a:rPr lang="sv-FI" dirty="0" err="1"/>
              <a:t>Oikeudenkäyntitavat</a:t>
            </a:r>
            <a:endParaRPr lang="fi-FI" dirty="0"/>
          </a:p>
        </p:txBody>
      </p:sp>
      <p:sp>
        <p:nvSpPr>
          <p:cNvPr id="3" name="Päivämäärän paikkamerkki 2">
            <a:extLst>
              <a:ext uri="{FF2B5EF4-FFF2-40B4-BE49-F238E27FC236}">
                <a16:creationId xmlns:a16="http://schemas.microsoft.com/office/drawing/2014/main" id="{8B7883B4-30BE-49CE-6F52-EBD5C26DFB38}"/>
              </a:ext>
            </a:extLst>
          </p:cNvPr>
          <p:cNvSpPr>
            <a:spLocks noGrp="1"/>
          </p:cNvSpPr>
          <p:nvPr>
            <p:ph type="dt" sz="half" idx="10"/>
          </p:nvPr>
        </p:nvSpPr>
        <p:spPr/>
        <p:txBody>
          <a:bodyPr/>
          <a:lstStyle/>
          <a:p>
            <a:fld id="{C108CBBD-2000-5E4D-8AB5-B38030D3A6C3}" type="datetime1">
              <a:rPr lang="fi-FI" smtClean="0"/>
              <a:t>16.1.2026</a:t>
            </a:fld>
            <a:endParaRPr lang="en-US"/>
          </a:p>
        </p:txBody>
      </p:sp>
      <p:sp>
        <p:nvSpPr>
          <p:cNvPr id="4" name="Dian numeron paikkamerkki 3">
            <a:extLst>
              <a:ext uri="{FF2B5EF4-FFF2-40B4-BE49-F238E27FC236}">
                <a16:creationId xmlns:a16="http://schemas.microsoft.com/office/drawing/2014/main" id="{25ADC78F-B79B-723C-674B-0AD40A84364F}"/>
              </a:ext>
            </a:extLst>
          </p:cNvPr>
          <p:cNvSpPr>
            <a:spLocks noGrp="1"/>
          </p:cNvSpPr>
          <p:nvPr>
            <p:ph type="sldNum" sz="quarter" idx="12"/>
          </p:nvPr>
        </p:nvSpPr>
        <p:spPr/>
        <p:txBody>
          <a:bodyPr/>
          <a:lstStyle/>
          <a:p>
            <a:fld id="{F67AEAFC-5A17-6444-9C7A-04144157F218}" type="slidenum">
              <a:rPr lang="fi-FI" smtClean="0"/>
              <a:t>26</a:t>
            </a:fld>
            <a:endParaRPr lang="fi-FI"/>
          </a:p>
        </p:txBody>
      </p:sp>
      <p:sp>
        <p:nvSpPr>
          <p:cNvPr id="5" name="Tekstin paikkamerkki 4">
            <a:extLst>
              <a:ext uri="{FF2B5EF4-FFF2-40B4-BE49-F238E27FC236}">
                <a16:creationId xmlns:a16="http://schemas.microsoft.com/office/drawing/2014/main" id="{C05A7FB6-915F-D8FF-7A13-650F981AC67E}"/>
              </a:ext>
            </a:extLst>
          </p:cNvPr>
          <p:cNvSpPr>
            <a:spLocks noGrp="1"/>
          </p:cNvSpPr>
          <p:nvPr>
            <p:ph type="body" sz="quarter" idx="13"/>
          </p:nvPr>
        </p:nvSpPr>
        <p:spPr/>
        <p:txBody>
          <a:bodyPr/>
          <a:lstStyle/>
          <a:p>
            <a:pPr marL="285750"/>
            <a:r>
              <a:rPr lang="fi-FI" b="1" dirty="0"/>
              <a:t>Käräjäoikeusmenettely</a:t>
            </a:r>
            <a:r>
              <a:rPr lang="fi-FI" dirty="0"/>
              <a:t> – usein pitkäkestoinen ja julkinen prosessi; haasteena mahdolliset valitukset hovioikeuteen, jotka pidentävät kokonaiskäsittelyä</a:t>
            </a:r>
          </a:p>
          <a:p>
            <a:pPr marL="285750"/>
            <a:r>
              <a:rPr lang="fi-FI" b="1" dirty="0"/>
              <a:t>Tuomioistuinsovittelu</a:t>
            </a:r>
            <a:r>
              <a:rPr lang="fi-FI" dirty="0"/>
              <a:t> – vapaaehtoinen ja joustava menettely tuomioistuimen ohjauksessa; tavoitteena on osapuolten välinen sovinto, eikä menettelyssä laadita varsinaista pöytäkirjaa</a:t>
            </a:r>
          </a:p>
          <a:p>
            <a:pPr marL="285750"/>
            <a:r>
              <a:rPr lang="fi-FI" b="1" dirty="0"/>
              <a:t>Välimiesmenettely</a:t>
            </a:r>
            <a:r>
              <a:rPr lang="fi-FI" dirty="0"/>
              <a:t> – nopea mutta kallis ja ei-julkinen; menettelyyn liittyy tietty ennakoimattomuus, eikä ratkaisuun lähtökohtaisesti ole valitusoikeutta</a:t>
            </a:r>
          </a:p>
          <a:p>
            <a:pPr marL="285750"/>
            <a:r>
              <a:rPr lang="fi-FI" b="1" dirty="0"/>
              <a:t>Muut riidanratkaisumenetelmät </a:t>
            </a:r>
            <a:r>
              <a:rPr lang="fi-FI" dirty="0"/>
              <a:t>(ADR, Alternative Dispute Resolution) – osapuolet voivat sopia jo etukäteen tai myöhemmin menettelystä, jossa riita ratkaistaan esimerkiksi erillisessä paneelissa tai sovittelun kautta</a:t>
            </a:r>
          </a:p>
          <a:p>
            <a:pPr marL="285750"/>
            <a:r>
              <a:rPr lang="fi-FI" dirty="0"/>
              <a:t>Suomalaisessa käytännössä sopimuksiin kirjataan usein ehto, jonka mukaan mahdolliset erimielisyydet pyritään ensisijaisesti ratkaisemaan neuvottelemalla</a:t>
            </a:r>
          </a:p>
        </p:txBody>
      </p:sp>
    </p:spTree>
    <p:extLst>
      <p:ext uri="{BB962C8B-B14F-4D97-AF65-F5344CB8AC3E}">
        <p14:creationId xmlns:p14="http://schemas.microsoft.com/office/powerpoint/2010/main" val="555824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5C35DF-4BE9-D1F2-70F0-290B04C95FFE}"/>
              </a:ext>
            </a:extLst>
          </p:cNvPr>
          <p:cNvSpPr>
            <a:spLocks noGrp="1"/>
          </p:cNvSpPr>
          <p:nvPr>
            <p:ph type="ctrTitle"/>
          </p:nvPr>
        </p:nvSpPr>
        <p:spPr>
          <a:xfrm>
            <a:off x="330412" y="4718785"/>
            <a:ext cx="4937760" cy="1458924"/>
          </a:xfrm>
        </p:spPr>
        <p:txBody>
          <a:bodyPr/>
          <a:lstStyle/>
          <a:p>
            <a:r>
              <a:rPr lang="en-GB" dirty="0"/>
              <a:t>Ellinor Sundqvist</a:t>
            </a:r>
            <a:br>
              <a:rPr lang="en-GB" dirty="0"/>
            </a:br>
            <a:r>
              <a:rPr lang="en-GB" dirty="0" err="1"/>
              <a:t>Juristi</a:t>
            </a:r>
            <a:br>
              <a:rPr lang="en-GB" dirty="0"/>
            </a:br>
            <a:r>
              <a:rPr lang="en-GB" dirty="0"/>
              <a:t>puh. 040 650 1216</a:t>
            </a:r>
            <a:br>
              <a:rPr lang="en-GB" dirty="0"/>
            </a:br>
            <a:r>
              <a:rPr lang="en-GB" dirty="0"/>
              <a:t>ellinor.sundqvist@arvolex.fi</a:t>
            </a:r>
            <a:endParaRPr lang="en-FI" dirty="0"/>
          </a:p>
        </p:txBody>
      </p:sp>
      <p:sp>
        <p:nvSpPr>
          <p:cNvPr id="5" name="TextBox 4">
            <a:extLst>
              <a:ext uri="{FF2B5EF4-FFF2-40B4-BE49-F238E27FC236}">
                <a16:creationId xmlns:a16="http://schemas.microsoft.com/office/drawing/2014/main" id="{A09F5843-05D0-2727-D2E8-C66103A5CF9A}"/>
              </a:ext>
            </a:extLst>
          </p:cNvPr>
          <p:cNvSpPr txBox="1"/>
          <p:nvPr/>
        </p:nvSpPr>
        <p:spPr>
          <a:xfrm>
            <a:off x="3960891" y="2448931"/>
            <a:ext cx="1222218" cy="461665"/>
          </a:xfrm>
          <a:prstGeom prst="rect">
            <a:avLst/>
          </a:prstGeom>
          <a:noFill/>
        </p:spPr>
        <p:txBody>
          <a:bodyPr wrap="square" rtlCol="0">
            <a:spAutoFit/>
          </a:bodyPr>
          <a:lstStyle/>
          <a:p>
            <a:r>
              <a:rPr lang="en-GB" sz="2400" dirty="0"/>
              <a:t>Kiitos!</a:t>
            </a:r>
            <a:endParaRPr lang="en-FI" sz="2400" dirty="0"/>
          </a:p>
        </p:txBody>
      </p:sp>
    </p:spTree>
    <p:extLst>
      <p:ext uri="{BB962C8B-B14F-4D97-AF65-F5344CB8AC3E}">
        <p14:creationId xmlns:p14="http://schemas.microsoft.com/office/powerpoint/2010/main" val="148993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5B14BC-E3CA-A751-91FB-A3160C195FC3}"/>
              </a:ext>
            </a:extLst>
          </p:cNvPr>
          <p:cNvSpPr>
            <a:spLocks noGrp="1"/>
          </p:cNvSpPr>
          <p:nvPr>
            <p:ph type="title"/>
          </p:nvPr>
        </p:nvSpPr>
        <p:spPr>
          <a:xfrm>
            <a:off x="4356100" y="708274"/>
            <a:ext cx="4509221" cy="428963"/>
          </a:xfrm>
        </p:spPr>
        <p:txBody>
          <a:bodyPr anchor="t">
            <a:normAutofit/>
          </a:bodyPr>
          <a:lstStyle/>
          <a:p>
            <a:r>
              <a:rPr lang="sv-FI" noProof="0" dirty="0"/>
              <a:t>Sopimuksen syntyminen</a:t>
            </a:r>
          </a:p>
        </p:txBody>
      </p:sp>
      <p:sp>
        <p:nvSpPr>
          <p:cNvPr id="5" name="Tekstin paikkamerkki 4">
            <a:extLst>
              <a:ext uri="{FF2B5EF4-FFF2-40B4-BE49-F238E27FC236}">
                <a16:creationId xmlns:a16="http://schemas.microsoft.com/office/drawing/2014/main" id="{A4E22999-DD57-36F0-6540-C696C23A3D35}"/>
              </a:ext>
            </a:extLst>
          </p:cNvPr>
          <p:cNvSpPr>
            <a:spLocks noGrp="1"/>
          </p:cNvSpPr>
          <p:nvPr>
            <p:ph type="body" idx="1"/>
          </p:nvPr>
        </p:nvSpPr>
        <p:spPr>
          <a:xfrm>
            <a:off x="4357976" y="1137237"/>
            <a:ext cx="4507345" cy="4259953"/>
          </a:xfrm>
        </p:spPr>
        <p:txBody>
          <a:bodyPr>
            <a:normAutofit/>
          </a:bodyPr>
          <a:lstStyle/>
          <a:p>
            <a:r>
              <a:rPr lang="sv-FI" sz="1400" b="1" noProof="0" dirty="0"/>
              <a:t>Koska sitova sopimus syntyy?</a:t>
            </a:r>
          </a:p>
          <a:p>
            <a:r>
              <a:rPr lang="fi-FI" sz="1400" b="1" dirty="0"/>
              <a:t>K</a:t>
            </a:r>
            <a:r>
              <a:rPr lang="fi-FI" sz="1400" b="1" noProof="0" dirty="0"/>
              <a:t>un on annettu tarjous ja tarjoukselle hyväksyvä vastaus.</a:t>
            </a:r>
          </a:p>
          <a:p>
            <a:pPr marL="285750" indent="-285750">
              <a:buFont typeface="Arial" panose="020B0604020202020204" pitchFamily="34" charset="0"/>
              <a:buChar char="•"/>
            </a:pPr>
            <a:r>
              <a:rPr kumimoji="0" lang="fi-FI" sz="1400" b="0" i="0" u="none" strike="noStrike" kern="1200" cap="none" spc="0" normalizeH="0" baseline="0" noProof="0" dirty="0">
                <a:ln>
                  <a:noFill/>
                </a:ln>
                <a:solidFill>
                  <a:schemeClr val="tx1"/>
                </a:solidFill>
                <a:effectLst/>
                <a:uLnTx/>
                <a:uFillTx/>
              </a:rPr>
              <a:t>Sitova sopimus syntyy, kun tarjous ja vastaus kohtaavat kaikilta osin.</a:t>
            </a:r>
          </a:p>
          <a:p>
            <a:pPr marL="285750" marR="0" lvl="1" indent="-285750" defTabSz="914400" rtl="0" eaLnBrk="1" fontAlgn="auto" latinLnBrk="0" hangingPunct="1">
              <a:spcBef>
                <a:spcPts val="500"/>
              </a:spcBef>
              <a:spcAft>
                <a:spcPts val="300"/>
              </a:spcAft>
              <a:buClr>
                <a:srgbClr val="36A9E1"/>
              </a:buClr>
              <a:buSzPct val="70000"/>
              <a:buFont typeface="Arial" panose="020B0604020202020204" pitchFamily="34" charset="0"/>
              <a:buChar char="•"/>
              <a:tabLst/>
              <a:defRPr/>
            </a:pPr>
            <a:r>
              <a:rPr kumimoji="0" lang="fi-FI" sz="1400" b="0" i="0" u="none" strike="noStrike" kern="1200" cap="none" spc="0" normalizeH="0" baseline="0" noProof="0" dirty="0">
                <a:ln>
                  <a:noFill/>
                </a:ln>
                <a:solidFill>
                  <a:schemeClr val="tx1"/>
                </a:solidFill>
                <a:effectLst/>
                <a:uLnTx/>
                <a:uFillTx/>
              </a:rPr>
              <a:t>Jos osapuolet eivät ole samaa mieltä, voidaan antaa vastatarjous. Sitä tulkitaan uutena tarjouksena, joka voidaan joko hyväksyä tai hylätä.</a:t>
            </a:r>
          </a:p>
          <a:p>
            <a:pPr marL="285750" marR="0" lvl="1" indent="-285750" defTabSz="914400" rtl="0" eaLnBrk="1" fontAlgn="auto" latinLnBrk="0" hangingPunct="1">
              <a:spcBef>
                <a:spcPts val="500"/>
              </a:spcBef>
              <a:spcAft>
                <a:spcPts val="300"/>
              </a:spcAft>
              <a:buClr>
                <a:srgbClr val="36A9E1"/>
              </a:buClr>
              <a:buSzPct val="70000"/>
              <a:buFont typeface="Arial" panose="020B0604020202020204" pitchFamily="34" charset="0"/>
              <a:buChar char="•"/>
              <a:tabLst/>
              <a:defRPr/>
            </a:pPr>
            <a:r>
              <a:rPr kumimoji="0" lang="fi-FI" sz="1400" b="0" i="0" u="none" strike="noStrike" kern="1200" cap="none" spc="0" normalizeH="0" baseline="0" noProof="0" dirty="0">
                <a:ln>
                  <a:noFill/>
                </a:ln>
                <a:solidFill>
                  <a:schemeClr val="tx1"/>
                </a:solidFill>
                <a:effectLst/>
                <a:uLnTx/>
                <a:uFillTx/>
              </a:rPr>
              <a:t>On hyvä mainita kaikissa tarjouksissa ja muissa sopimusehdotuksissa, kuinka kauan tarjous on voimassa.</a:t>
            </a:r>
          </a:p>
          <a:p>
            <a:pPr marL="285750" marR="0" lvl="1" indent="-285750" defTabSz="914400" rtl="0" eaLnBrk="1" fontAlgn="auto" latinLnBrk="0" hangingPunct="1">
              <a:spcBef>
                <a:spcPts val="500"/>
              </a:spcBef>
              <a:spcAft>
                <a:spcPts val="300"/>
              </a:spcAft>
              <a:buClr>
                <a:srgbClr val="36A9E1"/>
              </a:buClr>
              <a:buSzPct val="70000"/>
              <a:buFont typeface="Arial" panose="020B0604020202020204" pitchFamily="34" charset="0"/>
              <a:buChar char="•"/>
              <a:tabLst/>
              <a:defRPr/>
            </a:pPr>
            <a:r>
              <a:rPr kumimoji="0" lang="fi-FI" sz="1400" b="0" i="0" u="none" strike="noStrike" kern="1200" cap="none" spc="0" normalizeH="0" baseline="0" noProof="0" dirty="0">
                <a:ln>
                  <a:noFill/>
                </a:ln>
                <a:solidFill>
                  <a:schemeClr val="tx1"/>
                </a:solidFill>
                <a:effectLst/>
                <a:uLnTx/>
                <a:uFillTx/>
              </a:rPr>
              <a:t>Kirjallinen sopimus, dokumentointi</a:t>
            </a:r>
            <a:r>
              <a:rPr lang="fi-FI" sz="1400" dirty="0">
                <a:solidFill>
                  <a:schemeClr val="tx1"/>
                </a:solidFill>
              </a:rPr>
              <a:t>, liitteet, taustamateriaali </a:t>
            </a:r>
            <a:r>
              <a:rPr kumimoji="0" lang="fi-FI" sz="1400" b="0" i="0" u="none" strike="noStrike" kern="1200" cap="none" spc="0" normalizeH="0" baseline="0" noProof="0" dirty="0">
                <a:ln>
                  <a:noFill/>
                </a:ln>
                <a:solidFill>
                  <a:schemeClr val="tx1"/>
                </a:solidFill>
                <a:effectLst/>
                <a:uLnTx/>
                <a:uFillTx/>
              </a:rPr>
              <a:t>ja sopimusehdot</a:t>
            </a:r>
          </a:p>
          <a:p>
            <a:pPr marL="285750" marR="0" lvl="1" indent="-285750" defTabSz="914400" rtl="0" eaLnBrk="1" fontAlgn="auto" latinLnBrk="0" hangingPunct="1">
              <a:spcBef>
                <a:spcPts val="500"/>
              </a:spcBef>
              <a:spcAft>
                <a:spcPts val="300"/>
              </a:spcAft>
              <a:buClr>
                <a:srgbClr val="36A9E1"/>
              </a:buClr>
              <a:buSzPct val="70000"/>
              <a:buFont typeface="Arial" panose="020B0604020202020204" pitchFamily="34" charset="0"/>
              <a:buChar char="•"/>
              <a:tabLst/>
              <a:defRPr/>
            </a:pPr>
            <a:r>
              <a:rPr kumimoji="0" lang="fi-FI" sz="1400" b="0" i="0" u="none" strike="noStrike" kern="1200" cap="none" spc="0" normalizeH="0" baseline="0" noProof="0" dirty="0">
                <a:ln>
                  <a:noFill/>
                </a:ln>
                <a:solidFill>
                  <a:schemeClr val="tx1"/>
                </a:solidFill>
                <a:effectLst/>
                <a:uLnTx/>
                <a:uFillTx/>
              </a:rPr>
              <a:t>Suullinen sopimus: osapuolilla voi olla erilaiset muistikuvat sopimuksen sisällöstä, ja on vaikea myöhemmin todistaa, mitä on sovittu.</a:t>
            </a:r>
          </a:p>
          <a:p>
            <a:pPr marL="285750" marR="0" lvl="1" indent="-285750" defTabSz="914400" rtl="0" eaLnBrk="1" fontAlgn="auto" latinLnBrk="0" hangingPunct="1">
              <a:spcBef>
                <a:spcPts val="500"/>
              </a:spcBef>
              <a:spcAft>
                <a:spcPts val="300"/>
              </a:spcAft>
              <a:buClr>
                <a:srgbClr val="36A9E1"/>
              </a:buClr>
              <a:buSzPct val="70000"/>
              <a:buFont typeface="Arial" panose="020B0604020202020204" pitchFamily="34" charset="0"/>
              <a:buChar char="•"/>
              <a:tabLst/>
              <a:defRPr/>
            </a:pPr>
            <a:r>
              <a:rPr kumimoji="0" lang="en-GB" sz="1400" b="1" i="0" u="none" strike="noStrike" kern="1200" cap="none" spc="0" normalizeH="0" baseline="0" noProof="0" dirty="0" err="1">
                <a:ln>
                  <a:noFill/>
                </a:ln>
                <a:solidFill>
                  <a:schemeClr val="tx1"/>
                </a:solidFill>
                <a:effectLst/>
                <a:uLnTx/>
                <a:uFillTx/>
              </a:rPr>
              <a:t>Suulliset</a:t>
            </a:r>
            <a:r>
              <a:rPr kumimoji="0" lang="en-GB" sz="1400" b="1" i="0" u="none" strike="noStrike" kern="1200" cap="none" spc="0" normalizeH="0" baseline="0" noProof="0" dirty="0">
                <a:ln>
                  <a:noFill/>
                </a:ln>
                <a:solidFill>
                  <a:schemeClr val="tx1"/>
                </a:solidFill>
                <a:effectLst/>
                <a:uLnTx/>
                <a:uFillTx/>
              </a:rPr>
              <a:t> </a:t>
            </a:r>
            <a:r>
              <a:rPr kumimoji="0" lang="en-GB" sz="1400" b="1" i="0" u="none" strike="noStrike" kern="1200" cap="none" spc="0" normalizeH="0" baseline="0" noProof="0" dirty="0" err="1">
                <a:ln>
                  <a:noFill/>
                </a:ln>
                <a:solidFill>
                  <a:schemeClr val="tx1"/>
                </a:solidFill>
                <a:effectLst/>
                <a:uLnTx/>
                <a:uFillTx/>
              </a:rPr>
              <a:t>sopimukset</a:t>
            </a:r>
            <a:r>
              <a:rPr kumimoji="0" lang="en-GB" sz="1400" b="1" i="0" u="none" strike="noStrike" kern="1200" cap="none" spc="0" normalizeH="0" baseline="0" noProof="0" dirty="0">
                <a:ln>
                  <a:noFill/>
                </a:ln>
                <a:solidFill>
                  <a:schemeClr val="tx1"/>
                </a:solidFill>
                <a:effectLst/>
                <a:uLnTx/>
                <a:uFillTx/>
              </a:rPr>
              <a:t> on </a:t>
            </a:r>
            <a:r>
              <a:rPr kumimoji="0" lang="en-GB" sz="1400" b="1" i="0" u="none" strike="noStrike" kern="1200" cap="none" spc="0" normalizeH="0" baseline="0" noProof="0" dirty="0" err="1">
                <a:ln>
                  <a:noFill/>
                </a:ln>
                <a:solidFill>
                  <a:schemeClr val="tx1"/>
                </a:solidFill>
                <a:effectLst/>
                <a:uLnTx/>
                <a:uFillTx/>
              </a:rPr>
              <a:t>syytä</a:t>
            </a:r>
            <a:r>
              <a:rPr kumimoji="0" lang="en-GB" sz="1400" b="1" i="0" u="none" strike="noStrike" kern="1200" cap="none" spc="0" normalizeH="0" baseline="0" noProof="0" dirty="0">
                <a:ln>
                  <a:noFill/>
                </a:ln>
                <a:solidFill>
                  <a:schemeClr val="tx1"/>
                </a:solidFill>
                <a:effectLst/>
                <a:uLnTx/>
                <a:uFillTx/>
              </a:rPr>
              <a:t> </a:t>
            </a:r>
            <a:r>
              <a:rPr kumimoji="0" lang="en-GB" sz="1400" b="1" i="0" u="none" strike="noStrike" kern="1200" cap="none" spc="0" normalizeH="0" baseline="0" noProof="0" dirty="0" err="1">
                <a:ln>
                  <a:noFill/>
                </a:ln>
                <a:solidFill>
                  <a:schemeClr val="tx1"/>
                </a:solidFill>
                <a:effectLst/>
                <a:uLnTx/>
                <a:uFillTx/>
              </a:rPr>
              <a:t>välttää</a:t>
            </a:r>
            <a:r>
              <a:rPr kumimoji="0" lang="en-GB" sz="1400" b="1" i="0" u="none" strike="noStrike" kern="1200" cap="none" spc="0" normalizeH="0" baseline="0" noProof="0" dirty="0">
                <a:ln>
                  <a:noFill/>
                </a:ln>
                <a:solidFill>
                  <a:schemeClr val="tx1"/>
                </a:solidFill>
                <a:effectLst/>
                <a:uLnTx/>
                <a:uFillTx/>
              </a:rPr>
              <a:t>.</a:t>
            </a:r>
            <a:endParaRPr lang="sv-FI" sz="1400" b="1" noProof="0" dirty="0">
              <a:solidFill>
                <a:srgbClr val="FF0000"/>
              </a:solidFill>
              <a:highlight>
                <a:srgbClr val="FFFF00"/>
              </a:highlight>
            </a:endParaRPr>
          </a:p>
          <a:p>
            <a:pPr lvl="2"/>
            <a:endParaRPr lang="sv-FI" sz="1100" noProof="0" dirty="0">
              <a:solidFill>
                <a:schemeClr val="tx1"/>
              </a:solidFill>
            </a:endParaRPr>
          </a:p>
          <a:p>
            <a:endParaRPr lang="sv-FI" sz="1100" noProof="0" dirty="0"/>
          </a:p>
          <a:p>
            <a:pPr lvl="1"/>
            <a:endParaRPr lang="sv-FI" sz="1100" noProof="0" dirty="0">
              <a:solidFill>
                <a:schemeClr val="tx1"/>
              </a:solidFill>
            </a:endParaRPr>
          </a:p>
        </p:txBody>
      </p:sp>
      <p:sp>
        <p:nvSpPr>
          <p:cNvPr id="3" name="Päivämäärän paikkamerkki 2">
            <a:extLst>
              <a:ext uri="{FF2B5EF4-FFF2-40B4-BE49-F238E27FC236}">
                <a16:creationId xmlns:a16="http://schemas.microsoft.com/office/drawing/2014/main" id="{F7233007-8E57-476E-02A6-5452355D9CBC}"/>
              </a:ext>
            </a:extLst>
          </p:cNvPr>
          <p:cNvSpPr>
            <a:spLocks noGrp="1"/>
          </p:cNvSpPr>
          <p:nvPr>
            <p:ph type="dt" sz="half" idx="10"/>
          </p:nvPr>
        </p:nvSpPr>
        <p:spPr>
          <a:xfrm>
            <a:off x="2637926" y="6356351"/>
            <a:ext cx="2057400" cy="365125"/>
          </a:xfrm>
        </p:spPr>
        <p:txBody>
          <a:bodyPr anchor="ctr">
            <a:normAutofit/>
          </a:bodyPr>
          <a:lstStyle/>
          <a:p>
            <a:pPr>
              <a:spcAft>
                <a:spcPts val="600"/>
              </a:spcAft>
            </a:pPr>
            <a:fld id="{C108CBBD-2000-5E4D-8AB5-B38030D3A6C3}" type="datetime1">
              <a:rPr lang="sv-FI" noProof="0" smtClean="0"/>
              <a:pPr>
                <a:spcAft>
                  <a:spcPts val="600"/>
                </a:spcAft>
              </a:pPr>
              <a:t>16-01-2026</a:t>
            </a:fld>
            <a:endParaRPr lang="sv-FI" noProof="0"/>
          </a:p>
        </p:txBody>
      </p:sp>
      <p:sp>
        <p:nvSpPr>
          <p:cNvPr id="4" name="Dian numeron paikkamerkki 3">
            <a:extLst>
              <a:ext uri="{FF2B5EF4-FFF2-40B4-BE49-F238E27FC236}">
                <a16:creationId xmlns:a16="http://schemas.microsoft.com/office/drawing/2014/main" id="{1C73256C-BDD3-1142-4757-804491D5A9D8}"/>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F67AEAFC-5A17-6444-9C7A-04144157F218}" type="slidenum">
              <a:rPr lang="sv-FI" noProof="0" smtClean="0"/>
              <a:pPr>
                <a:spcAft>
                  <a:spcPts val="600"/>
                </a:spcAft>
              </a:pPr>
              <a:t>3</a:t>
            </a:fld>
            <a:endParaRPr lang="sv-FI" noProof="0"/>
          </a:p>
        </p:txBody>
      </p:sp>
      <p:pic>
        <p:nvPicPr>
          <p:cNvPr id="7" name="Sisällön paikkamerkki 6" descr="Ihmiset asiakirjojen täyttäminen">
            <a:extLst>
              <a:ext uri="{FF2B5EF4-FFF2-40B4-BE49-F238E27FC236}">
                <a16:creationId xmlns:a16="http://schemas.microsoft.com/office/drawing/2014/main" id="{840A4A83-4C22-AD5A-AA16-C2E672C82FA9}"/>
              </a:ext>
            </a:extLst>
          </p:cNvPr>
          <p:cNvPicPr>
            <a:picLocks noGrp="1" noChangeAspect="1"/>
          </p:cNvPicPr>
          <p:nvPr>
            <p:ph type="pic" sz="quarter" idx="13"/>
          </p:nvPr>
        </p:nvPicPr>
        <p:blipFill>
          <a:blip r:embed="rId2"/>
          <a:srcRect l="29493" r="30209" b="-1"/>
          <a:stretch/>
        </p:blipFill>
        <p:spPr>
          <a:xfrm>
            <a:off x="20" y="10"/>
            <a:ext cx="4140180" cy="6857990"/>
          </a:xfrm>
          <a:noFill/>
        </p:spPr>
      </p:pic>
    </p:spTree>
    <p:extLst>
      <p:ext uri="{BB962C8B-B14F-4D97-AF65-F5344CB8AC3E}">
        <p14:creationId xmlns:p14="http://schemas.microsoft.com/office/powerpoint/2010/main" val="193910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28478C-D999-FF7C-5D59-F1104EF91BE3}"/>
              </a:ext>
            </a:extLst>
          </p:cNvPr>
          <p:cNvSpPr>
            <a:spLocks noGrp="1"/>
          </p:cNvSpPr>
          <p:nvPr>
            <p:ph type="title"/>
          </p:nvPr>
        </p:nvSpPr>
        <p:spPr/>
        <p:txBody>
          <a:bodyPr/>
          <a:lstStyle/>
          <a:p>
            <a:r>
              <a:rPr lang="sv-FI" dirty="0" err="1"/>
              <a:t>Sopimuksen</a:t>
            </a:r>
            <a:r>
              <a:rPr lang="sv-FI" dirty="0"/>
              <a:t> </a:t>
            </a:r>
            <a:r>
              <a:rPr lang="sv-FI" dirty="0" err="1"/>
              <a:t>sitovuus</a:t>
            </a:r>
            <a:endParaRPr lang="fi-FI" dirty="0"/>
          </a:p>
        </p:txBody>
      </p:sp>
      <p:sp>
        <p:nvSpPr>
          <p:cNvPr id="3" name="Päivämäärän paikkamerkki 2">
            <a:extLst>
              <a:ext uri="{FF2B5EF4-FFF2-40B4-BE49-F238E27FC236}">
                <a16:creationId xmlns:a16="http://schemas.microsoft.com/office/drawing/2014/main" id="{C95DDCFB-44A4-BE46-F9F2-4D2C54E445C4}"/>
              </a:ext>
            </a:extLst>
          </p:cNvPr>
          <p:cNvSpPr>
            <a:spLocks noGrp="1"/>
          </p:cNvSpPr>
          <p:nvPr>
            <p:ph type="dt" sz="half" idx="10"/>
          </p:nvPr>
        </p:nvSpPr>
        <p:spPr/>
        <p:txBody>
          <a:bodyPr/>
          <a:lstStyle/>
          <a:p>
            <a:fld id="{C108CBBD-2000-5E4D-8AB5-B38030D3A6C3}" type="datetime1">
              <a:rPr lang="fi-FI" smtClean="0"/>
              <a:t>16.1.2026</a:t>
            </a:fld>
            <a:endParaRPr lang="en-US"/>
          </a:p>
        </p:txBody>
      </p:sp>
      <p:sp>
        <p:nvSpPr>
          <p:cNvPr id="4" name="Dian numeron paikkamerkki 3">
            <a:extLst>
              <a:ext uri="{FF2B5EF4-FFF2-40B4-BE49-F238E27FC236}">
                <a16:creationId xmlns:a16="http://schemas.microsoft.com/office/drawing/2014/main" id="{D72DA30A-B011-DABF-1F6A-5C8E59C60111}"/>
              </a:ext>
            </a:extLst>
          </p:cNvPr>
          <p:cNvSpPr>
            <a:spLocks noGrp="1"/>
          </p:cNvSpPr>
          <p:nvPr>
            <p:ph type="sldNum" sz="quarter" idx="12"/>
          </p:nvPr>
        </p:nvSpPr>
        <p:spPr/>
        <p:txBody>
          <a:bodyPr/>
          <a:lstStyle/>
          <a:p>
            <a:fld id="{F67AEAFC-5A17-6444-9C7A-04144157F218}" type="slidenum">
              <a:rPr lang="fi-FI" smtClean="0"/>
              <a:t>4</a:t>
            </a:fld>
            <a:endParaRPr lang="fi-FI"/>
          </a:p>
        </p:txBody>
      </p:sp>
      <p:sp>
        <p:nvSpPr>
          <p:cNvPr id="5" name="Tekstin paikkamerkki 4">
            <a:extLst>
              <a:ext uri="{FF2B5EF4-FFF2-40B4-BE49-F238E27FC236}">
                <a16:creationId xmlns:a16="http://schemas.microsoft.com/office/drawing/2014/main" id="{7C8F21B9-DB12-5790-C242-5FC7E99A60B7}"/>
              </a:ext>
            </a:extLst>
          </p:cNvPr>
          <p:cNvSpPr>
            <a:spLocks noGrp="1"/>
          </p:cNvSpPr>
          <p:nvPr>
            <p:ph type="body" sz="quarter" idx="13"/>
          </p:nvPr>
        </p:nvSpPr>
        <p:spPr/>
        <p:txBody>
          <a:bodyPr>
            <a:normAutofit/>
          </a:bodyPr>
          <a:lstStyle/>
          <a:p>
            <a:pPr>
              <a:lnSpc>
                <a:spcPct val="150000"/>
              </a:lnSpc>
            </a:pPr>
            <a:r>
              <a:rPr lang="sv-FI" b="1" dirty="0" err="1"/>
              <a:t>Pääsääntö</a:t>
            </a:r>
            <a:r>
              <a:rPr lang="sv-FI" b="1" dirty="0"/>
              <a:t>: </a:t>
            </a:r>
            <a:r>
              <a:rPr lang="sv-FI" b="1" dirty="0" err="1"/>
              <a:t>Sopimus</a:t>
            </a:r>
            <a:r>
              <a:rPr lang="sv-FI" b="1" dirty="0"/>
              <a:t> on </a:t>
            </a:r>
            <a:r>
              <a:rPr lang="sv-FI" b="1" dirty="0" err="1"/>
              <a:t>sitova</a:t>
            </a:r>
            <a:r>
              <a:rPr lang="sv-FI" b="1" dirty="0"/>
              <a:t> </a:t>
            </a:r>
          </a:p>
          <a:p>
            <a:pPr lvl="1">
              <a:lnSpc>
                <a:spcPct val="150000"/>
              </a:lnSpc>
            </a:pPr>
            <a:r>
              <a:rPr lang="sv-FI" dirty="0" err="1"/>
              <a:t>Pacta</a:t>
            </a:r>
            <a:r>
              <a:rPr lang="sv-FI" dirty="0"/>
              <a:t> sunt servanda</a:t>
            </a:r>
            <a:endParaRPr lang="fi-FI" dirty="0"/>
          </a:p>
          <a:p>
            <a:pPr>
              <a:lnSpc>
                <a:spcPct val="150000"/>
              </a:lnSpc>
            </a:pPr>
            <a:r>
              <a:rPr lang="fi-FI" dirty="0"/>
              <a:t>Mitä on sovittu, mihin osapuolet ovat sitoutuneet? </a:t>
            </a:r>
          </a:p>
          <a:p>
            <a:pPr lvl="1">
              <a:lnSpc>
                <a:spcPct val="150000"/>
              </a:lnSpc>
            </a:pPr>
            <a:r>
              <a:rPr lang="fi-FI" dirty="0"/>
              <a:t>Yleensä vastaus löytyy helposti sopimuksesta</a:t>
            </a:r>
          </a:p>
          <a:p>
            <a:pPr>
              <a:lnSpc>
                <a:spcPct val="150000"/>
              </a:lnSpc>
            </a:pPr>
            <a:r>
              <a:rPr lang="fi-FI" dirty="0"/>
              <a:t>Kysymys voi myös olla aukollisesta sopimuksesta:</a:t>
            </a:r>
          </a:p>
          <a:p>
            <a:pPr lvl="1">
              <a:lnSpc>
                <a:spcPct val="150000"/>
              </a:lnSpc>
            </a:pPr>
            <a:r>
              <a:rPr lang="fi-FI" dirty="0"/>
              <a:t>Osapuolet eivät ole sopineet tietystä yksityiskohdasta</a:t>
            </a:r>
          </a:p>
          <a:p>
            <a:pPr lvl="1">
              <a:lnSpc>
                <a:spcPct val="150000"/>
              </a:lnSpc>
            </a:pPr>
            <a:r>
              <a:rPr lang="fi-FI" dirty="0"/>
              <a:t>On löydettävä ratkaisu, miten auki jäänyt asia ratkaistaan</a:t>
            </a:r>
          </a:p>
          <a:p>
            <a:pPr lvl="1">
              <a:lnSpc>
                <a:spcPct val="150000"/>
              </a:lnSpc>
            </a:pPr>
            <a:r>
              <a:rPr lang="fi-FI" dirty="0"/>
              <a:t>Kyse on sopimuksen täydentämisestä, joko vapaaehtoisesti –tai oikeudessa</a:t>
            </a:r>
            <a:endParaRPr lang="sv-FI" dirty="0"/>
          </a:p>
        </p:txBody>
      </p:sp>
    </p:spTree>
    <p:extLst>
      <p:ext uri="{BB962C8B-B14F-4D97-AF65-F5344CB8AC3E}">
        <p14:creationId xmlns:p14="http://schemas.microsoft.com/office/powerpoint/2010/main" val="422626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0DB612-6FB0-B6DD-E8D5-DA076EF17355}"/>
              </a:ext>
            </a:extLst>
          </p:cNvPr>
          <p:cNvSpPr>
            <a:spLocks noGrp="1"/>
          </p:cNvSpPr>
          <p:nvPr>
            <p:ph type="title"/>
          </p:nvPr>
        </p:nvSpPr>
        <p:spPr/>
        <p:txBody>
          <a:bodyPr/>
          <a:lstStyle/>
          <a:p>
            <a:r>
              <a:rPr lang="sv-FI" dirty="0" err="1"/>
              <a:t>Sopimuksen</a:t>
            </a:r>
            <a:r>
              <a:rPr lang="sv-FI" dirty="0"/>
              <a:t> </a:t>
            </a:r>
            <a:r>
              <a:rPr lang="sv-FI" dirty="0" err="1"/>
              <a:t>sisältö</a:t>
            </a:r>
            <a:endParaRPr lang="fi-FI" dirty="0"/>
          </a:p>
        </p:txBody>
      </p:sp>
      <p:sp>
        <p:nvSpPr>
          <p:cNvPr id="3" name="Päivämäärän paikkamerkki 2">
            <a:extLst>
              <a:ext uri="{FF2B5EF4-FFF2-40B4-BE49-F238E27FC236}">
                <a16:creationId xmlns:a16="http://schemas.microsoft.com/office/drawing/2014/main" id="{53C60D26-57FD-A249-AD93-92D083A40E31}"/>
              </a:ext>
            </a:extLst>
          </p:cNvPr>
          <p:cNvSpPr>
            <a:spLocks noGrp="1"/>
          </p:cNvSpPr>
          <p:nvPr>
            <p:ph type="dt" sz="half" idx="10"/>
          </p:nvPr>
        </p:nvSpPr>
        <p:spPr/>
        <p:txBody>
          <a:bodyPr/>
          <a:lstStyle/>
          <a:p>
            <a:fld id="{C108CBBD-2000-5E4D-8AB5-B38030D3A6C3}" type="datetime1">
              <a:rPr lang="fi-FI" smtClean="0"/>
              <a:t>16.1.2026</a:t>
            </a:fld>
            <a:endParaRPr lang="en-US"/>
          </a:p>
        </p:txBody>
      </p:sp>
      <p:sp>
        <p:nvSpPr>
          <p:cNvPr id="4" name="Dian numeron paikkamerkki 3">
            <a:extLst>
              <a:ext uri="{FF2B5EF4-FFF2-40B4-BE49-F238E27FC236}">
                <a16:creationId xmlns:a16="http://schemas.microsoft.com/office/drawing/2014/main" id="{3774E736-2549-EBC0-8A43-905AFCE5E83C}"/>
              </a:ext>
            </a:extLst>
          </p:cNvPr>
          <p:cNvSpPr>
            <a:spLocks noGrp="1"/>
          </p:cNvSpPr>
          <p:nvPr>
            <p:ph type="sldNum" sz="quarter" idx="12"/>
          </p:nvPr>
        </p:nvSpPr>
        <p:spPr/>
        <p:txBody>
          <a:bodyPr/>
          <a:lstStyle/>
          <a:p>
            <a:fld id="{F67AEAFC-5A17-6444-9C7A-04144157F218}" type="slidenum">
              <a:rPr lang="fi-FI" smtClean="0"/>
              <a:t>5</a:t>
            </a:fld>
            <a:endParaRPr lang="fi-FI"/>
          </a:p>
        </p:txBody>
      </p:sp>
      <p:sp>
        <p:nvSpPr>
          <p:cNvPr id="5" name="Tekstin paikkamerkki 4">
            <a:extLst>
              <a:ext uri="{FF2B5EF4-FFF2-40B4-BE49-F238E27FC236}">
                <a16:creationId xmlns:a16="http://schemas.microsoft.com/office/drawing/2014/main" id="{1B92B935-6058-103E-95D2-EEF3CB21E53D}"/>
              </a:ext>
            </a:extLst>
          </p:cNvPr>
          <p:cNvSpPr>
            <a:spLocks noGrp="1"/>
          </p:cNvSpPr>
          <p:nvPr>
            <p:ph type="body" sz="quarter" idx="13"/>
          </p:nvPr>
        </p:nvSpPr>
        <p:spPr/>
        <p:txBody>
          <a:bodyPr>
            <a:normAutofit fontScale="92500"/>
          </a:bodyPr>
          <a:lstStyle/>
          <a:p>
            <a:pPr>
              <a:lnSpc>
                <a:spcPct val="150000"/>
              </a:lnSpc>
            </a:pPr>
            <a:r>
              <a:rPr lang="sv-FI" sz="2400" dirty="0" err="1"/>
              <a:t>Kaikki</a:t>
            </a:r>
            <a:r>
              <a:rPr lang="sv-FI" sz="2400" dirty="0"/>
              <a:t> </a:t>
            </a:r>
            <a:r>
              <a:rPr lang="sv-FI" sz="2400" dirty="0" err="1"/>
              <a:t>ehdot</a:t>
            </a:r>
            <a:r>
              <a:rPr lang="sv-FI" sz="2400" dirty="0"/>
              <a:t> </a:t>
            </a:r>
            <a:r>
              <a:rPr lang="sv-FI" sz="2400" dirty="0" err="1"/>
              <a:t>tulisi</a:t>
            </a:r>
            <a:r>
              <a:rPr lang="sv-FI" sz="2400" dirty="0"/>
              <a:t> </a:t>
            </a:r>
            <a:r>
              <a:rPr lang="sv-FI" sz="2400" dirty="0" err="1"/>
              <a:t>mainita</a:t>
            </a:r>
            <a:endParaRPr lang="sv-FI" sz="2400" dirty="0"/>
          </a:p>
          <a:p>
            <a:pPr>
              <a:lnSpc>
                <a:spcPct val="150000"/>
              </a:lnSpc>
            </a:pPr>
            <a:r>
              <a:rPr lang="sv-FI" sz="2400" dirty="0" err="1"/>
              <a:t>Ideaalisopimuksessa</a:t>
            </a:r>
            <a:r>
              <a:rPr lang="sv-FI" sz="2400" dirty="0"/>
              <a:t> </a:t>
            </a:r>
            <a:r>
              <a:rPr lang="sv-FI" sz="2400" dirty="0" err="1"/>
              <a:t>ehdot</a:t>
            </a:r>
            <a:r>
              <a:rPr lang="sv-FI" sz="2400" dirty="0"/>
              <a:t> </a:t>
            </a:r>
            <a:r>
              <a:rPr lang="sv-FI" sz="2400" dirty="0" err="1"/>
              <a:t>ovat</a:t>
            </a:r>
            <a:r>
              <a:rPr lang="sv-FI" sz="2400" dirty="0"/>
              <a:t> </a:t>
            </a:r>
            <a:r>
              <a:rPr lang="sv-FI" sz="2400" dirty="0" err="1"/>
              <a:t>selkeitä</a:t>
            </a:r>
            <a:r>
              <a:rPr lang="sv-FI" sz="2400" dirty="0"/>
              <a:t>, </a:t>
            </a:r>
            <a:r>
              <a:rPr lang="sv-FI" sz="2400" dirty="0" err="1"/>
              <a:t>yksiselitteisiä</a:t>
            </a:r>
            <a:r>
              <a:rPr lang="sv-FI" sz="2400" dirty="0"/>
              <a:t> ja </a:t>
            </a:r>
            <a:r>
              <a:rPr lang="sv-FI" sz="2400" dirty="0" err="1"/>
              <a:t>yksityiskohtaisia</a:t>
            </a:r>
            <a:endParaRPr lang="sv-FI" sz="2400" dirty="0"/>
          </a:p>
          <a:p>
            <a:pPr>
              <a:lnSpc>
                <a:spcPct val="150000"/>
              </a:lnSpc>
            </a:pPr>
            <a:r>
              <a:rPr lang="sv-FI" sz="2400" dirty="0" err="1"/>
              <a:t>Sopimuksesta</a:t>
            </a:r>
            <a:r>
              <a:rPr lang="sv-FI" sz="2400" dirty="0"/>
              <a:t> </a:t>
            </a:r>
            <a:r>
              <a:rPr lang="sv-FI" sz="2400" dirty="0" err="1"/>
              <a:t>tehdään</a:t>
            </a:r>
            <a:r>
              <a:rPr lang="sv-FI" sz="2400" dirty="0"/>
              <a:t>  </a:t>
            </a:r>
            <a:r>
              <a:rPr lang="sv-FI" sz="2400" dirty="0" err="1"/>
              <a:t>mieluummin</a:t>
            </a:r>
            <a:r>
              <a:rPr lang="sv-FI" sz="2400" dirty="0"/>
              <a:t> </a:t>
            </a:r>
            <a:r>
              <a:rPr lang="sv-FI" sz="2400" dirty="0" err="1"/>
              <a:t>liian</a:t>
            </a:r>
            <a:r>
              <a:rPr lang="sv-FI" sz="2400" dirty="0"/>
              <a:t> </a:t>
            </a:r>
            <a:r>
              <a:rPr lang="sv-FI" sz="2400" dirty="0" err="1"/>
              <a:t>laaja</a:t>
            </a:r>
            <a:r>
              <a:rPr lang="sv-FI" sz="2400" dirty="0"/>
              <a:t> </a:t>
            </a:r>
            <a:r>
              <a:rPr lang="sv-FI" sz="2400" dirty="0" err="1"/>
              <a:t>kuin</a:t>
            </a:r>
            <a:r>
              <a:rPr lang="sv-FI" sz="2400" dirty="0"/>
              <a:t> </a:t>
            </a:r>
            <a:r>
              <a:rPr lang="sv-FI" sz="2400" dirty="0" err="1"/>
              <a:t>liian</a:t>
            </a:r>
            <a:r>
              <a:rPr lang="sv-FI" sz="2400" dirty="0"/>
              <a:t> </a:t>
            </a:r>
            <a:r>
              <a:rPr lang="sv-FI" sz="2400" dirty="0" err="1"/>
              <a:t>suppea</a:t>
            </a:r>
            <a:endParaRPr lang="sv-FI" sz="2400" dirty="0"/>
          </a:p>
          <a:p>
            <a:pPr>
              <a:lnSpc>
                <a:spcPct val="150000"/>
              </a:lnSpc>
            </a:pPr>
            <a:r>
              <a:rPr lang="sv-FI" sz="2400" dirty="0" err="1"/>
              <a:t>Tunnistettava</a:t>
            </a:r>
            <a:r>
              <a:rPr lang="sv-FI" sz="2400" dirty="0"/>
              <a:t> </a:t>
            </a:r>
            <a:r>
              <a:rPr lang="sv-FI" sz="2400" dirty="0" err="1"/>
              <a:t>oman</a:t>
            </a:r>
            <a:r>
              <a:rPr lang="sv-FI" sz="2400" dirty="0"/>
              <a:t> </a:t>
            </a:r>
            <a:r>
              <a:rPr lang="sv-FI" sz="2400" dirty="0" err="1"/>
              <a:t>toiminnan</a:t>
            </a:r>
            <a:r>
              <a:rPr lang="sv-FI" sz="2400" dirty="0"/>
              <a:t> </a:t>
            </a:r>
            <a:r>
              <a:rPr lang="sv-FI" sz="2400" dirty="0" err="1"/>
              <a:t>kannalta</a:t>
            </a:r>
            <a:r>
              <a:rPr lang="sv-FI" sz="2400" dirty="0"/>
              <a:t> </a:t>
            </a:r>
            <a:r>
              <a:rPr lang="sv-FI" sz="2400" dirty="0" err="1"/>
              <a:t>kriittiset</a:t>
            </a:r>
            <a:r>
              <a:rPr lang="sv-FI" sz="2400" dirty="0"/>
              <a:t> </a:t>
            </a:r>
            <a:r>
              <a:rPr lang="sv-FI" sz="2400" dirty="0" err="1"/>
              <a:t>sopimusehdot</a:t>
            </a:r>
            <a:endParaRPr lang="sv-FI" sz="2400" dirty="0"/>
          </a:p>
          <a:p>
            <a:pPr>
              <a:lnSpc>
                <a:spcPct val="150000"/>
              </a:lnSpc>
            </a:pPr>
            <a:r>
              <a:rPr lang="fi-FI" sz="2400" b="1" dirty="0"/>
              <a:t>Huomioitava muotovaatimukset sekä pakottava lainsäädäntö</a:t>
            </a:r>
            <a:r>
              <a:rPr lang="sv-FI" sz="2400" b="1" dirty="0"/>
              <a:t>!</a:t>
            </a:r>
          </a:p>
          <a:p>
            <a:pPr indent="0">
              <a:buNone/>
            </a:pPr>
            <a:endParaRPr lang="sv-FI" dirty="0"/>
          </a:p>
        </p:txBody>
      </p:sp>
    </p:spTree>
    <p:extLst>
      <p:ext uri="{BB962C8B-B14F-4D97-AF65-F5344CB8AC3E}">
        <p14:creationId xmlns:p14="http://schemas.microsoft.com/office/powerpoint/2010/main" val="16891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0215D8-083A-63C8-9AFE-55AA095770B2}"/>
              </a:ext>
            </a:extLst>
          </p:cNvPr>
          <p:cNvSpPr>
            <a:spLocks noGrp="1"/>
          </p:cNvSpPr>
          <p:nvPr>
            <p:ph type="title"/>
          </p:nvPr>
        </p:nvSpPr>
        <p:spPr/>
        <p:txBody>
          <a:bodyPr/>
          <a:lstStyle/>
          <a:p>
            <a:r>
              <a:rPr lang="fi-FI" dirty="0"/>
              <a:t>Muotomääräyksiin sidotut sopimukset ja asiakirjat</a:t>
            </a:r>
          </a:p>
        </p:txBody>
      </p:sp>
      <p:sp>
        <p:nvSpPr>
          <p:cNvPr id="3" name="Päivämäärän paikkamerkki 2">
            <a:extLst>
              <a:ext uri="{FF2B5EF4-FFF2-40B4-BE49-F238E27FC236}">
                <a16:creationId xmlns:a16="http://schemas.microsoft.com/office/drawing/2014/main" id="{D8EA1286-07E2-E743-448D-623BD2571EB6}"/>
              </a:ext>
            </a:extLst>
          </p:cNvPr>
          <p:cNvSpPr>
            <a:spLocks noGrp="1"/>
          </p:cNvSpPr>
          <p:nvPr>
            <p:ph type="dt" sz="half" idx="10"/>
          </p:nvPr>
        </p:nvSpPr>
        <p:spPr/>
        <p:txBody>
          <a:bodyPr/>
          <a:lstStyle/>
          <a:p>
            <a:r>
              <a:rPr lang="fi-FI" dirty="0"/>
              <a:t>26.9.2023</a:t>
            </a:r>
            <a:endParaRPr lang="en-US" dirty="0"/>
          </a:p>
        </p:txBody>
      </p:sp>
      <p:sp>
        <p:nvSpPr>
          <p:cNvPr id="4" name="Dian numeron paikkamerkki 3">
            <a:extLst>
              <a:ext uri="{FF2B5EF4-FFF2-40B4-BE49-F238E27FC236}">
                <a16:creationId xmlns:a16="http://schemas.microsoft.com/office/drawing/2014/main" id="{41996E54-4274-19F1-D566-93B64324722A}"/>
              </a:ext>
            </a:extLst>
          </p:cNvPr>
          <p:cNvSpPr>
            <a:spLocks noGrp="1"/>
          </p:cNvSpPr>
          <p:nvPr>
            <p:ph type="sldNum" sz="quarter" idx="12"/>
          </p:nvPr>
        </p:nvSpPr>
        <p:spPr/>
        <p:txBody>
          <a:bodyPr/>
          <a:lstStyle/>
          <a:p>
            <a:fld id="{F67AEAFC-5A17-6444-9C7A-04144157F218}" type="slidenum">
              <a:rPr lang="fi-FI" smtClean="0"/>
              <a:t>6</a:t>
            </a:fld>
            <a:endParaRPr lang="fi-FI"/>
          </a:p>
        </p:txBody>
      </p:sp>
      <p:sp>
        <p:nvSpPr>
          <p:cNvPr id="5" name="Tekstin paikkamerkki 4">
            <a:extLst>
              <a:ext uri="{FF2B5EF4-FFF2-40B4-BE49-F238E27FC236}">
                <a16:creationId xmlns:a16="http://schemas.microsoft.com/office/drawing/2014/main" id="{0DAB17C9-A9A1-A9B4-C51B-F28B924CDA1A}"/>
              </a:ext>
            </a:extLst>
          </p:cNvPr>
          <p:cNvSpPr>
            <a:spLocks noGrp="1"/>
          </p:cNvSpPr>
          <p:nvPr>
            <p:ph type="body" sz="quarter" idx="13"/>
          </p:nvPr>
        </p:nvSpPr>
        <p:spPr/>
        <p:txBody>
          <a:bodyPr/>
          <a:lstStyle/>
          <a:p>
            <a:pPr marL="285750">
              <a:lnSpc>
                <a:spcPct val="150000"/>
              </a:lnSpc>
            </a:pPr>
            <a:r>
              <a:rPr lang="fi-FI" dirty="0"/>
              <a:t>Kiinteistökauppa ja kiinteistön sitova ostotarjous (esisopimus) edellyttävät julkisen kaupanvahvistajan myötävaikutusta</a:t>
            </a:r>
          </a:p>
          <a:p>
            <a:pPr marL="285750">
              <a:lnSpc>
                <a:spcPct val="150000"/>
              </a:lnSpc>
            </a:pPr>
            <a:r>
              <a:rPr lang="fi-FI" dirty="0"/>
              <a:t>Tietyt asiakirjat edellyttävät kahta esteetöntä todistajaa ja/tai todistajanlausumaa</a:t>
            </a:r>
          </a:p>
          <a:p>
            <a:pPr marL="645750" lvl="1">
              <a:lnSpc>
                <a:spcPct val="150000"/>
              </a:lnSpc>
            </a:pPr>
            <a:r>
              <a:rPr lang="fi-FI" dirty="0"/>
              <a:t>testamentti</a:t>
            </a:r>
          </a:p>
          <a:p>
            <a:pPr marL="645750" lvl="1">
              <a:lnSpc>
                <a:spcPct val="150000"/>
              </a:lnSpc>
            </a:pPr>
            <a:r>
              <a:rPr lang="fi-FI" dirty="0"/>
              <a:t>edunvalvontavaltakirja</a:t>
            </a:r>
          </a:p>
          <a:p>
            <a:pPr marL="645750" lvl="1">
              <a:lnSpc>
                <a:spcPct val="150000"/>
              </a:lnSpc>
            </a:pPr>
            <a:r>
              <a:rPr lang="fi-FI" dirty="0"/>
              <a:t>avioehtosopimus</a:t>
            </a:r>
          </a:p>
          <a:p>
            <a:pPr marL="630238" lvl="1" indent="-214313" defTabSz="900113">
              <a:lnSpc>
                <a:spcPct val="150000"/>
              </a:lnSpc>
            </a:pPr>
            <a:r>
              <a:rPr lang="fi-FI" dirty="0"/>
              <a:t>lahjakirja, jos lahjansaajan avio-oikeus suljetaan pois </a:t>
            </a:r>
          </a:p>
          <a:p>
            <a:pPr marL="630238" lvl="1" indent="-214313" defTabSz="900113">
              <a:lnSpc>
                <a:spcPct val="150000"/>
              </a:lnSpc>
            </a:pPr>
            <a:r>
              <a:rPr lang="fi-FI" dirty="0"/>
              <a:t>Ositus- ja/tai perinnönjakosopimus</a:t>
            </a:r>
          </a:p>
          <a:p>
            <a:pPr marL="630238" lvl="1" indent="-214313" defTabSz="900113"/>
            <a:endParaRPr lang="fi-FI" dirty="0"/>
          </a:p>
          <a:p>
            <a:pPr marL="0" lvl="1" indent="0">
              <a:buNone/>
            </a:pPr>
            <a:endParaRPr lang="fi-FI" dirty="0"/>
          </a:p>
        </p:txBody>
      </p:sp>
    </p:spTree>
    <p:extLst>
      <p:ext uri="{BB962C8B-B14F-4D97-AF65-F5344CB8AC3E}">
        <p14:creationId xmlns:p14="http://schemas.microsoft.com/office/powerpoint/2010/main" val="345675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1A25-552D-44C8-4F01-37A93C504991}"/>
              </a:ext>
            </a:extLst>
          </p:cNvPr>
          <p:cNvSpPr>
            <a:spLocks noGrp="1"/>
          </p:cNvSpPr>
          <p:nvPr>
            <p:ph type="title"/>
          </p:nvPr>
        </p:nvSpPr>
        <p:spPr>
          <a:xfrm>
            <a:off x="365760" y="365126"/>
            <a:ext cx="8388096" cy="1138821"/>
          </a:xfrm>
        </p:spPr>
        <p:txBody>
          <a:bodyPr anchor="ctr">
            <a:normAutofit/>
          </a:bodyPr>
          <a:lstStyle/>
          <a:p>
            <a:r>
              <a:rPr lang="en-GB" dirty="0" err="1"/>
              <a:t>Pakkottava</a:t>
            </a:r>
            <a:r>
              <a:rPr lang="en-GB" dirty="0"/>
              <a:t> </a:t>
            </a:r>
            <a:r>
              <a:rPr lang="en-GB" dirty="0" err="1"/>
              <a:t>lainsäädäntö</a:t>
            </a:r>
            <a:endParaRPr lang="en-FI" dirty="0"/>
          </a:p>
        </p:txBody>
      </p:sp>
      <p:sp>
        <p:nvSpPr>
          <p:cNvPr id="3" name="Date Placeholder 2">
            <a:extLst>
              <a:ext uri="{FF2B5EF4-FFF2-40B4-BE49-F238E27FC236}">
                <a16:creationId xmlns:a16="http://schemas.microsoft.com/office/drawing/2014/main" id="{6E7594BC-9014-C0F5-8E1F-A7FA42298655}"/>
              </a:ext>
            </a:extLst>
          </p:cNvPr>
          <p:cNvSpPr>
            <a:spLocks noGrp="1"/>
          </p:cNvSpPr>
          <p:nvPr>
            <p:ph type="dt" sz="half" idx="10"/>
          </p:nvPr>
        </p:nvSpPr>
        <p:spPr>
          <a:xfrm>
            <a:off x="2637926" y="6356351"/>
            <a:ext cx="2057400" cy="365125"/>
          </a:xfrm>
        </p:spPr>
        <p:txBody>
          <a:bodyPr anchor="ctr">
            <a:normAutofit/>
          </a:bodyPr>
          <a:lstStyle/>
          <a:p>
            <a:pPr>
              <a:spcAft>
                <a:spcPts val="600"/>
              </a:spcAft>
            </a:pPr>
            <a:fld id="{C108CBBD-2000-5E4D-8AB5-B38030D3A6C3}" type="datetime1">
              <a:rPr lang="en-FI" smtClean="0"/>
              <a:pPr>
                <a:spcAft>
                  <a:spcPts val="600"/>
                </a:spcAft>
              </a:pPr>
              <a:t>01/16/2026</a:t>
            </a:fld>
            <a:endParaRPr lang="en-US"/>
          </a:p>
        </p:txBody>
      </p:sp>
      <p:sp>
        <p:nvSpPr>
          <p:cNvPr id="4" name="Slide Number Placeholder 3">
            <a:extLst>
              <a:ext uri="{FF2B5EF4-FFF2-40B4-BE49-F238E27FC236}">
                <a16:creationId xmlns:a16="http://schemas.microsoft.com/office/drawing/2014/main" id="{E73FF370-1F5B-525B-AE4A-7CD6A939017A}"/>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F67AEAFC-5A17-6444-9C7A-04144157F218}" type="slidenum">
              <a:rPr lang="en-FI" smtClean="0"/>
              <a:pPr>
                <a:spcAft>
                  <a:spcPts val="600"/>
                </a:spcAft>
              </a:pPr>
              <a:t>7</a:t>
            </a:fld>
            <a:endParaRPr lang="en-FI"/>
          </a:p>
        </p:txBody>
      </p:sp>
      <p:graphicFrame>
        <p:nvGraphicFramePr>
          <p:cNvPr id="7" name="Text Placeholder 4">
            <a:extLst>
              <a:ext uri="{FF2B5EF4-FFF2-40B4-BE49-F238E27FC236}">
                <a16:creationId xmlns:a16="http://schemas.microsoft.com/office/drawing/2014/main" id="{2BC91790-7E12-4EA4-A9DF-4A37C50F5F82}"/>
              </a:ext>
            </a:extLst>
          </p:cNvPr>
          <p:cNvGraphicFramePr/>
          <p:nvPr>
            <p:extLst>
              <p:ext uri="{D42A27DB-BD31-4B8C-83A1-F6EECF244321}">
                <p14:modId xmlns:p14="http://schemas.microsoft.com/office/powerpoint/2010/main" val="10016996"/>
              </p:ext>
            </p:extLst>
          </p:nvPr>
        </p:nvGraphicFramePr>
        <p:xfrm>
          <a:off x="548842" y="1628775"/>
          <a:ext cx="796650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61D3-7DE5-3C87-6FB8-8DAAA716D378}"/>
              </a:ext>
            </a:extLst>
          </p:cNvPr>
          <p:cNvSpPr>
            <a:spLocks noGrp="1"/>
          </p:cNvSpPr>
          <p:nvPr>
            <p:ph type="title"/>
          </p:nvPr>
        </p:nvSpPr>
        <p:spPr/>
        <p:txBody>
          <a:bodyPr/>
          <a:lstStyle/>
          <a:p>
            <a:r>
              <a:rPr lang="en-GB" dirty="0" err="1"/>
              <a:t>Tahdonvaltainen</a:t>
            </a:r>
            <a:r>
              <a:rPr lang="en-GB" dirty="0"/>
              <a:t> </a:t>
            </a:r>
            <a:r>
              <a:rPr lang="en-GB" dirty="0" err="1"/>
              <a:t>lainsäädäntö</a:t>
            </a:r>
            <a:endParaRPr lang="en-FI" dirty="0"/>
          </a:p>
        </p:txBody>
      </p:sp>
      <p:sp>
        <p:nvSpPr>
          <p:cNvPr id="3" name="Date Placeholder 2">
            <a:extLst>
              <a:ext uri="{FF2B5EF4-FFF2-40B4-BE49-F238E27FC236}">
                <a16:creationId xmlns:a16="http://schemas.microsoft.com/office/drawing/2014/main" id="{6E8B8E96-BC2C-1F32-5609-1BA8442AAADA}"/>
              </a:ext>
            </a:extLst>
          </p:cNvPr>
          <p:cNvSpPr>
            <a:spLocks noGrp="1"/>
          </p:cNvSpPr>
          <p:nvPr>
            <p:ph type="dt" sz="half" idx="10"/>
          </p:nvPr>
        </p:nvSpPr>
        <p:spPr/>
        <p:txBody>
          <a:bodyPr/>
          <a:lstStyle/>
          <a:p>
            <a:fld id="{C108CBBD-2000-5E4D-8AB5-B38030D3A6C3}" type="datetime1">
              <a:rPr lang="en-FI" smtClean="0"/>
              <a:t>01/16/2026</a:t>
            </a:fld>
            <a:endParaRPr lang="en-US"/>
          </a:p>
        </p:txBody>
      </p:sp>
      <p:sp>
        <p:nvSpPr>
          <p:cNvPr id="4" name="Slide Number Placeholder 3">
            <a:extLst>
              <a:ext uri="{FF2B5EF4-FFF2-40B4-BE49-F238E27FC236}">
                <a16:creationId xmlns:a16="http://schemas.microsoft.com/office/drawing/2014/main" id="{530A2029-967A-7D88-183F-18D402BF05CA}"/>
              </a:ext>
            </a:extLst>
          </p:cNvPr>
          <p:cNvSpPr>
            <a:spLocks noGrp="1"/>
          </p:cNvSpPr>
          <p:nvPr>
            <p:ph type="sldNum" sz="quarter" idx="12"/>
          </p:nvPr>
        </p:nvSpPr>
        <p:spPr/>
        <p:txBody>
          <a:bodyPr/>
          <a:lstStyle/>
          <a:p>
            <a:fld id="{F67AEAFC-5A17-6444-9C7A-04144157F218}" type="slidenum">
              <a:rPr lang="en-FI" smtClean="0"/>
              <a:t>8</a:t>
            </a:fld>
            <a:endParaRPr lang="en-FI" dirty="0"/>
          </a:p>
        </p:txBody>
      </p:sp>
      <p:sp>
        <p:nvSpPr>
          <p:cNvPr id="5" name="Text Placeholder 4">
            <a:extLst>
              <a:ext uri="{FF2B5EF4-FFF2-40B4-BE49-F238E27FC236}">
                <a16:creationId xmlns:a16="http://schemas.microsoft.com/office/drawing/2014/main" id="{55601023-94FC-3673-E26B-F131CC4DF559}"/>
              </a:ext>
            </a:extLst>
          </p:cNvPr>
          <p:cNvSpPr>
            <a:spLocks noGrp="1"/>
          </p:cNvSpPr>
          <p:nvPr>
            <p:ph type="body" sz="quarter" idx="13"/>
          </p:nvPr>
        </p:nvSpPr>
        <p:spPr/>
        <p:txBody>
          <a:bodyPr/>
          <a:lstStyle/>
          <a:p>
            <a:r>
              <a:rPr lang="fi-FI" dirty="0"/>
              <a:t>Säännöksiä, joista osapuolet voivat sopia keskenään toisin.</a:t>
            </a:r>
          </a:p>
          <a:p>
            <a:pPr indent="0">
              <a:buNone/>
            </a:pPr>
            <a:endParaRPr lang="fi-FI" dirty="0"/>
          </a:p>
          <a:p>
            <a:r>
              <a:rPr lang="fi-FI" dirty="0"/>
              <a:t>Tahdonvaltaisia säännöksiä sovelletaan vain, </a:t>
            </a:r>
            <a:r>
              <a:rPr lang="fi-FI" b="1" dirty="0"/>
              <a:t>jos osapuolet eivät ole sopineet asiasta erikseen</a:t>
            </a:r>
            <a:r>
              <a:rPr lang="fi-FI" dirty="0"/>
              <a:t>.</a:t>
            </a:r>
          </a:p>
          <a:p>
            <a:pPr indent="0">
              <a:buNone/>
            </a:pPr>
            <a:endParaRPr lang="fi-FI" dirty="0"/>
          </a:p>
          <a:p>
            <a:r>
              <a:rPr lang="fi-FI" dirty="0"/>
              <a:t>Yleisiä sopimusoikeudessa (kuten kauppalaissa)</a:t>
            </a:r>
          </a:p>
          <a:p>
            <a:pPr indent="0">
              <a:buNone/>
            </a:pPr>
            <a:r>
              <a:rPr lang="fi-FI" dirty="0"/>
              <a:t> </a:t>
            </a:r>
          </a:p>
          <a:p>
            <a:r>
              <a:rPr lang="fi-FI" dirty="0"/>
              <a:t>Mahdollistavat sopimusvapauden</a:t>
            </a:r>
          </a:p>
          <a:p>
            <a:pPr lvl="1"/>
            <a:r>
              <a:rPr lang="fi-FI" dirty="0"/>
              <a:t>Vastakohtana pakottavalle lainsäädännölle, josta ei voi poiketa.</a:t>
            </a:r>
            <a:endParaRPr lang="en-FI" dirty="0"/>
          </a:p>
        </p:txBody>
      </p:sp>
    </p:spTree>
    <p:extLst>
      <p:ext uri="{BB962C8B-B14F-4D97-AF65-F5344CB8AC3E}">
        <p14:creationId xmlns:p14="http://schemas.microsoft.com/office/powerpoint/2010/main" val="149582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741C-15CA-5D8B-532F-0693CF93ACFE}"/>
              </a:ext>
            </a:extLst>
          </p:cNvPr>
          <p:cNvSpPr>
            <a:spLocks noGrp="1"/>
          </p:cNvSpPr>
          <p:nvPr>
            <p:ph type="title"/>
          </p:nvPr>
        </p:nvSpPr>
        <p:spPr>
          <a:xfrm>
            <a:off x="365760" y="365126"/>
            <a:ext cx="8388096" cy="1138821"/>
          </a:xfrm>
        </p:spPr>
        <p:txBody>
          <a:bodyPr anchor="ctr">
            <a:normAutofit/>
          </a:bodyPr>
          <a:lstStyle/>
          <a:p>
            <a:r>
              <a:rPr lang="en-GB" dirty="0" err="1"/>
              <a:t>Sopimusten</a:t>
            </a:r>
            <a:r>
              <a:rPr lang="en-GB" dirty="0"/>
              <a:t> </a:t>
            </a:r>
            <a:r>
              <a:rPr lang="en-GB" dirty="0" err="1"/>
              <a:t>jaottelu</a:t>
            </a:r>
            <a:endParaRPr lang="en-FI" dirty="0"/>
          </a:p>
        </p:txBody>
      </p:sp>
      <p:sp>
        <p:nvSpPr>
          <p:cNvPr id="3" name="Date Placeholder 2">
            <a:extLst>
              <a:ext uri="{FF2B5EF4-FFF2-40B4-BE49-F238E27FC236}">
                <a16:creationId xmlns:a16="http://schemas.microsoft.com/office/drawing/2014/main" id="{CB8CDF62-6C95-940A-E264-54777E9C0A73}"/>
              </a:ext>
            </a:extLst>
          </p:cNvPr>
          <p:cNvSpPr>
            <a:spLocks noGrp="1"/>
          </p:cNvSpPr>
          <p:nvPr>
            <p:ph type="dt" sz="half" idx="10"/>
          </p:nvPr>
        </p:nvSpPr>
        <p:spPr>
          <a:xfrm>
            <a:off x="2637926" y="6356351"/>
            <a:ext cx="2057400" cy="365125"/>
          </a:xfrm>
        </p:spPr>
        <p:txBody>
          <a:bodyPr anchor="ctr">
            <a:normAutofit/>
          </a:bodyPr>
          <a:lstStyle/>
          <a:p>
            <a:pPr>
              <a:spcAft>
                <a:spcPts val="600"/>
              </a:spcAft>
            </a:pPr>
            <a:fld id="{C108CBBD-2000-5E4D-8AB5-B38030D3A6C3}" type="datetime1">
              <a:rPr lang="en-FI" smtClean="0"/>
              <a:pPr>
                <a:spcAft>
                  <a:spcPts val="600"/>
                </a:spcAft>
              </a:pPr>
              <a:t>01/16/2026</a:t>
            </a:fld>
            <a:endParaRPr lang="en-US"/>
          </a:p>
        </p:txBody>
      </p:sp>
      <p:sp>
        <p:nvSpPr>
          <p:cNvPr id="4" name="Slide Number Placeholder 3">
            <a:extLst>
              <a:ext uri="{FF2B5EF4-FFF2-40B4-BE49-F238E27FC236}">
                <a16:creationId xmlns:a16="http://schemas.microsoft.com/office/drawing/2014/main" id="{276A17B5-A5B3-9B7C-18EF-8969EE203C40}"/>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F67AEAFC-5A17-6444-9C7A-04144157F218}" type="slidenum">
              <a:rPr lang="en-FI" smtClean="0"/>
              <a:pPr>
                <a:spcAft>
                  <a:spcPts val="600"/>
                </a:spcAft>
              </a:pPr>
              <a:t>9</a:t>
            </a:fld>
            <a:endParaRPr lang="en-FI"/>
          </a:p>
        </p:txBody>
      </p:sp>
      <p:graphicFrame>
        <p:nvGraphicFramePr>
          <p:cNvPr id="7" name="Text Placeholder 4">
            <a:extLst>
              <a:ext uri="{FF2B5EF4-FFF2-40B4-BE49-F238E27FC236}">
                <a16:creationId xmlns:a16="http://schemas.microsoft.com/office/drawing/2014/main" id="{E9787DBA-8D1D-1FD2-0EC6-1F287530FBCC}"/>
              </a:ext>
            </a:extLst>
          </p:cNvPr>
          <p:cNvGraphicFramePr/>
          <p:nvPr>
            <p:extLst>
              <p:ext uri="{D42A27DB-BD31-4B8C-83A1-F6EECF244321}">
                <p14:modId xmlns:p14="http://schemas.microsoft.com/office/powerpoint/2010/main" val="3900413463"/>
              </p:ext>
            </p:extLst>
          </p:nvPr>
        </p:nvGraphicFramePr>
        <p:xfrm>
          <a:off x="2752226" y="162877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4200939"/>
      </p:ext>
    </p:extLst>
  </p:cSld>
  <p:clrMapOvr>
    <a:masterClrMapping/>
  </p:clrMapOvr>
</p:sld>
</file>

<file path=ppt/theme/theme1.xml><?xml version="1.0" encoding="utf-8"?>
<a:theme xmlns:a="http://schemas.openxmlformats.org/drawingml/2006/main" name="Office Theme">
  <a:themeElements>
    <a:clrScheme name="89">
      <a:dk1>
        <a:srgbClr val="595959"/>
      </a:dk1>
      <a:lt1>
        <a:srgbClr val="FFFFFF"/>
      </a:lt1>
      <a:dk2>
        <a:srgbClr val="385781"/>
      </a:dk2>
      <a:lt2>
        <a:srgbClr val="F7F6ED"/>
      </a:lt2>
      <a:accent1>
        <a:srgbClr val="95C11F"/>
      </a:accent1>
      <a:accent2>
        <a:srgbClr val="E5097E"/>
      </a:accent2>
      <a:accent3>
        <a:srgbClr val="36A9E1"/>
      </a:accent3>
      <a:accent4>
        <a:srgbClr val="00BC00"/>
      </a:accent4>
      <a:accent5>
        <a:srgbClr val="008D39"/>
      </a:accent5>
      <a:accent6>
        <a:srgbClr val="FCD861"/>
      </a:accent6>
      <a:hlink>
        <a:srgbClr val="008D39"/>
      </a:hlink>
      <a:folHlink>
        <a:srgbClr val="95C11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88B892E-7AC3-B147-A98D-89DDD867993F}" vid="{D596C8E5-D74B-AD45-85A1-486415D20F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01f18ae-a038-4a33-a00b-230baae1ddf4">
      <Terms xmlns="http://schemas.microsoft.com/office/infopath/2007/PartnerControls"/>
    </lcf76f155ced4ddcb4097134ff3c332f>
    <TaxCatchAll xmlns="d3d0916d-1b76-41d7-be5e-22444605d87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5CF828FD3689774D8777F1F40042E4A3" ma:contentTypeVersion="12" ma:contentTypeDescription="Luo uusi asiakirja." ma:contentTypeScope="" ma:versionID="def87e47c5eeff65d3f10d83fd290955">
  <xsd:schema xmlns:xsd="http://www.w3.org/2001/XMLSchema" xmlns:xs="http://www.w3.org/2001/XMLSchema" xmlns:p="http://schemas.microsoft.com/office/2006/metadata/properties" xmlns:ns2="a01f18ae-a038-4a33-a00b-230baae1ddf4" xmlns:ns3="d3d0916d-1b76-41d7-be5e-22444605d87d" targetNamespace="http://schemas.microsoft.com/office/2006/metadata/properties" ma:root="true" ma:fieldsID="26eaa4919197153533a1223fb81c47c2" ns2:_="" ns3:_="">
    <xsd:import namespace="a01f18ae-a038-4a33-a00b-230baae1ddf4"/>
    <xsd:import namespace="d3d0916d-1b76-41d7-be5e-22444605d87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1f18ae-a038-4a33-a00b-230baae1ddf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Kuvien tunnisteet" ma:readOnly="false" ma:fieldId="{5cf76f15-5ced-4ddc-b409-7134ff3c332f}" ma:taxonomyMulti="true" ma:sspId="89e0edd5-a478-4c70-a968-7e9809413a9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d0916d-1b76-41d7-be5e-22444605d87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525be26-b5d2-4bf5-98fb-1e5c42c3170e}" ma:internalName="TaxCatchAll" ma:showField="CatchAllData" ma:web="d3d0916d-1b76-41d7-be5e-22444605d8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DF4211-0371-4D24-8925-30EB4566201D}">
  <ds:schemaRefs>
    <ds:schemaRef ds:uri="http://schemas.microsoft.com/sharepoint/v3/contenttype/forms"/>
  </ds:schemaRefs>
</ds:datastoreItem>
</file>

<file path=customXml/itemProps2.xml><?xml version="1.0" encoding="utf-8"?>
<ds:datastoreItem xmlns:ds="http://schemas.openxmlformats.org/officeDocument/2006/customXml" ds:itemID="{2F629A4D-90EE-48C1-B28F-16579351181A}">
  <ds:schemaRefs>
    <ds:schemaRef ds:uri="http://schemas.microsoft.com/office/2006/metadata/properties"/>
    <ds:schemaRef ds:uri="http://schemas.microsoft.com/office/infopath/2007/PartnerControls"/>
    <ds:schemaRef ds:uri="c37eae53-45cd-4327-a4bb-0dde3bb0ea98"/>
    <ds:schemaRef ds:uri="702da2ab-9a96-4b9c-bd0b-b7bcc496e071"/>
    <ds:schemaRef ds:uri="a01f18ae-a038-4a33-a00b-230baae1ddf4"/>
    <ds:schemaRef ds:uri="d3d0916d-1b76-41d7-be5e-22444605d87d"/>
  </ds:schemaRefs>
</ds:datastoreItem>
</file>

<file path=customXml/itemProps3.xml><?xml version="1.0" encoding="utf-8"?>
<ds:datastoreItem xmlns:ds="http://schemas.openxmlformats.org/officeDocument/2006/customXml" ds:itemID="{FCE5D80F-8729-49DD-89DD-3E7F03589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1f18ae-a038-4a33-a00b-230baae1ddf4"/>
    <ds:schemaRef ds:uri="d3d0916d-1b76-41d7-be5e-22444605d8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ArvoLex_pohja_2025_powerpoint ÄLÄ MUUTA TÄTÄ TAI TALLENNA TÄMÄN TIEDOSTON PÄÄLLE</Template>
  <TotalTime>260</TotalTime>
  <Words>1461</Words>
  <Application>Microsoft Office PowerPoint</Application>
  <PresentationFormat>On-screen Show (4:3)</PresentationFormat>
  <Paragraphs>253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Sopimusoikeuden perusperiaatteet</vt:lpstr>
      <vt:lpstr>Luennon sisältö</vt:lpstr>
      <vt:lpstr>Sopimuksen syntyminen</vt:lpstr>
      <vt:lpstr>Sopimuksen sitovuus</vt:lpstr>
      <vt:lpstr>Sopimuksen sisältö</vt:lpstr>
      <vt:lpstr>Muotomääräyksiin sidotut sopimukset ja asiakirjat</vt:lpstr>
      <vt:lpstr>Pakkottava lainsäädäntö</vt:lpstr>
      <vt:lpstr>Tahdonvaltainen lainsäädäntö</vt:lpstr>
      <vt:lpstr>Sopimusten jaottelu</vt:lpstr>
      <vt:lpstr>Kuluttajasopimukset ja liikesopimukset</vt:lpstr>
      <vt:lpstr>Yksilölliset sopimukset ja vakioehdot</vt:lpstr>
      <vt:lpstr>Kertasopimukset ja kestosopimukset</vt:lpstr>
      <vt:lpstr>Sovellettavia lakeja</vt:lpstr>
      <vt:lpstr>Tyypilliset sopimusongelmat</vt:lpstr>
      <vt:lpstr>Sopimuksen muuttaminen</vt:lpstr>
      <vt:lpstr>Sopimuksen muuttaminen, olosuhdemuutos </vt:lpstr>
      <vt:lpstr>Sopimuksen pätemättömyys</vt:lpstr>
      <vt:lpstr>OIKTL 36§</vt:lpstr>
      <vt:lpstr>Sopimuksen kohtuulistaminen</vt:lpstr>
      <vt:lpstr>Liikesopimuksen kohtuullistaminen</vt:lpstr>
      <vt:lpstr>Sopimusrikkomukset</vt:lpstr>
      <vt:lpstr>Reklamaatio</vt:lpstr>
      <vt:lpstr>Mitä tehdä, jos tulee riita? </vt:lpstr>
      <vt:lpstr>Oikeusprosessin kulku </vt:lpstr>
      <vt:lpstr>Valitukset</vt:lpstr>
      <vt:lpstr>Oikeudenkäyntitavat</vt:lpstr>
      <vt:lpstr>Ellinor Sundqvist Juristi puh. 040 650 1216 ellinor.sundqvist@arvolex.fi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Ellinor Sundqvist</dc:creator>
  <cp:lastModifiedBy>Heikkinen Anne-Mari</cp:lastModifiedBy>
  <cp:revision>3</cp:revision>
  <dcterms:created xsi:type="dcterms:W3CDTF">2026-01-11T20:35:05Z</dcterms:created>
  <dcterms:modified xsi:type="dcterms:W3CDTF">2026-01-16T11:25:46Z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0x0101005CF828FD3689774D8777F1F40042E4A3</vt:lpwstr>
  </property>
  <property fmtid="{D5CDD505-2E9C-101B-9397-08002B2CF9AE}" pid="3" name="MediaServiceImageTags">
    <vt:lpwstr/>
  </property>
</Properties>
</file>